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1.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 Wernimont" initials="" lastIdx="3" clrIdx="0"/>
  <p:cmAuthor id="1" name="Tiffani Collins"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3C99A842-6711-40D4-918E-03F0BCBAEE84}">
  <a:tblStyle styleId="{3C99A842-6711-40D4-918E-03F0BCBAEE84}"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CA1F3AA2-CFBB-45A3-BDF9-D8D536B838B6}" styleName="Table_1">
    <a:wholeTbl>
      <a:tcStyle>
        <a:tcBdr>
          <a:left>
            <a:ln w="6350" cap="flat" cmpd="sng">
              <a:solidFill>
                <a:srgbClr val="000000"/>
              </a:solidFill>
              <a:prstDash val="solid"/>
              <a:round/>
              <a:headEnd type="none" w="med" len="med"/>
              <a:tailEnd type="none" w="med" len="med"/>
            </a:ln>
          </a:left>
          <a:right>
            <a:ln w="6350" cap="flat" cmpd="sng">
              <a:solidFill>
                <a:srgbClr val="000000"/>
              </a:solidFill>
              <a:prstDash val="solid"/>
              <a:round/>
              <a:headEnd type="none" w="med" len="med"/>
              <a:tailEnd type="none" w="med" len="med"/>
            </a:ln>
          </a:right>
          <a:top>
            <a:ln w="6350" cap="flat" cmpd="sng">
              <a:solidFill>
                <a:srgbClr val="000000"/>
              </a:solidFill>
              <a:prstDash val="solid"/>
              <a:round/>
              <a:headEnd type="none" w="med" len="med"/>
              <a:tailEnd type="none" w="med" len="med"/>
            </a:ln>
          </a:top>
          <a:bottom>
            <a:ln w="6350" cap="flat" cmpd="sng">
              <a:solidFill>
                <a:srgbClr val="000000"/>
              </a:solidFill>
              <a:prstDash val="solid"/>
              <a:round/>
              <a:headEnd type="none" w="med" len="med"/>
              <a:tailEnd type="none" w="med" len="med"/>
            </a:ln>
          </a:bottom>
          <a:insideH>
            <a:ln w="6350" cap="flat" cmpd="sng">
              <a:solidFill>
                <a:srgbClr val="000000"/>
              </a:solidFill>
              <a:prstDash val="solid"/>
              <a:round/>
              <a:headEnd type="none" w="med" len="med"/>
              <a:tailEnd type="none" w="med" len="med"/>
            </a:ln>
          </a:insideH>
          <a:insideV>
            <a:ln w="6350"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9-18T20:09:48.435" idx="1">
    <p:pos x="6000" y="0"/>
    <p:text>This slide is set up. The title will appear right away. This will allow you to share your talking points. Once the mouse is clicked the pictures will appear.</p:text>
  </p:cm>
  <p:cm authorId="1" dt="2016-09-12T06:30:24.763" idx="1">
    <p:pos x="6000" y="100"/>
    <p:text>This is great!!!  Is there any way to slow them down??</p:text>
  </p:cm>
  <p:cm authorId="0" dt="2016-09-12T09:08:06.846" idx="2">
    <p:pos x="6000" y="200"/>
    <p:text>yes.  i will add more time.
-- 
Michael Wernimont
Cameron Veterans Middle School
7th Grade Science Teacher
Robotics Club Sponsor
PLTW Automated Robotics</p:text>
  </p:cm>
  <p:cm authorId="1" dt="2016-09-12T13:38:37.060" idx="2">
    <p:pos x="6000" y="300"/>
    <p:text>I also shared a folder with you that had pics...there are two of Jamie.   I would like to include those pictures.</p:text>
  </p:cm>
  <p:cm authorId="0" dt="2016-09-18T20:09:48.435" idx="3">
    <p:pos x="6000" y="400"/>
    <p:text>I got the addition photos. I have added them in and slowed them down. When you get a moment or two please have a look.</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1069076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Shape 5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31" name="Shape 5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Shape 6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0" name="Shape 6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a:t>Michael</a:t>
            </a:r>
          </a:p>
        </p:txBody>
      </p:sp>
      <p:sp>
        <p:nvSpPr>
          <p:cNvPr id="611" name="Shape 611"/>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Shape 6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9" name="Shape 6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a:t>based off of top two percents combined (p and a), we will use this data and acuity data to determine our goals for this year. doesn’t show basic or below basic - we focus on moving these students to proficient and advanced. </a:t>
            </a:r>
          </a:p>
        </p:txBody>
      </p:sp>
      <p:sp>
        <p:nvSpPr>
          <p:cNvPr id="620" name="Shape 620"/>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Shape 6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8" name="Shape 6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a:t>Laura</a:t>
            </a:r>
          </a:p>
          <a:p>
            <a:pPr lvl="0">
              <a:spcBef>
                <a:spcPts val="0"/>
              </a:spcBef>
              <a:buNone/>
            </a:pPr>
            <a:r>
              <a:rPr lang="en-US"/>
              <a:t>Curriculum is a living document.  It will never be “finished”.  RPDC resources help us to stay aligned with what is expected from DESE.  They also help us to set a goal and guide us through the steps of achieving that goal.  </a:t>
            </a:r>
          </a:p>
        </p:txBody>
      </p:sp>
      <p:sp>
        <p:nvSpPr>
          <p:cNvPr id="629" name="Shape 629"/>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Shape 6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36" name="Shape 63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rgbClr val="FF0000"/>
                </a:solidFill>
                <a:latin typeface="Calibri"/>
                <a:ea typeface="Calibri"/>
                <a:cs typeface="Calibri"/>
                <a:sym typeface="Calibri"/>
              </a:rPr>
              <a:t>Laura</a:t>
            </a:r>
          </a:p>
          <a:p>
            <a:pPr marL="0" marR="0" lvl="0" indent="0" algn="l" rtl="0">
              <a:spcBef>
                <a:spcPts val="0"/>
              </a:spcBef>
              <a:buSzPct val="25000"/>
              <a:buNone/>
            </a:pPr>
            <a:endParaRPr sz="1200">
              <a:solidFill>
                <a:srgbClr val="FF0000"/>
              </a:solidFill>
              <a:latin typeface="Calibri"/>
              <a:ea typeface="Calibri"/>
              <a:cs typeface="Calibri"/>
              <a:sym typeface="Calibri"/>
            </a:endParaRPr>
          </a:p>
        </p:txBody>
      </p:sp>
      <p:sp>
        <p:nvSpPr>
          <p:cNvPr id="637" name="Shape 63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Shape 6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44" name="Shape 64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Clr>
                <a:schemeClr val="dk1"/>
              </a:buClr>
              <a:buSzPct val="25000"/>
              <a:buFont typeface="Arial"/>
              <a:buNone/>
            </a:pPr>
            <a:r>
              <a:rPr lang="en-US" sz="1200">
                <a:solidFill>
                  <a:srgbClr val="FF0000"/>
                </a:solidFill>
                <a:latin typeface="Calibri"/>
                <a:ea typeface="Calibri"/>
                <a:cs typeface="Calibri"/>
                <a:sym typeface="Calibri"/>
              </a:rPr>
              <a:t>Laura</a:t>
            </a:r>
          </a:p>
          <a:p>
            <a:pPr lvl="0" rtl="0">
              <a:spcBef>
                <a:spcPts val="0"/>
              </a:spcBef>
              <a:buClr>
                <a:schemeClr val="dk1"/>
              </a:buClr>
              <a:buSzPct val="25000"/>
              <a:buFont typeface="Arial"/>
              <a:buNone/>
            </a:pPr>
            <a:endParaRPr sz="1200">
              <a:solidFill>
                <a:schemeClr val="dk1"/>
              </a:solidFill>
              <a:latin typeface="Calibri"/>
              <a:ea typeface="Calibri"/>
              <a:cs typeface="Calibri"/>
              <a:sym typeface="Calibri"/>
            </a:endParaRPr>
          </a:p>
          <a:p>
            <a:pPr marL="0" marR="0" lvl="0" indent="0" algn="l" rtl="0">
              <a:spcBef>
                <a:spcPts val="0"/>
              </a:spcBef>
              <a:buSzPct val="25000"/>
              <a:buNone/>
            </a:pPr>
            <a:r>
              <a:rPr lang="en-US" sz="1200">
                <a:solidFill>
                  <a:schemeClr val="dk1"/>
                </a:solidFill>
                <a:latin typeface="Calibri"/>
                <a:ea typeface="Calibri"/>
                <a:cs typeface="Calibri"/>
                <a:sym typeface="Calibri"/>
              </a:rPr>
              <a:t>We will be revisiting this cross-walk.  Teacher input will be used via the SRG Team</a:t>
            </a:r>
          </a:p>
        </p:txBody>
      </p:sp>
      <p:sp>
        <p:nvSpPr>
          <p:cNvPr id="645" name="Shape 64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Shape 6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1" name="Shape 6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ATTENDANCE INFO GOES HERE-Hadley this is all you</a:t>
            </a:r>
          </a:p>
          <a:p>
            <a:pPr lvl="0">
              <a:spcBef>
                <a:spcPts val="0"/>
              </a:spcBef>
              <a:buNone/>
            </a:pPr>
            <a:endParaRPr/>
          </a:p>
          <a:p>
            <a:pPr lvl="0">
              <a:spcBef>
                <a:spcPts val="0"/>
              </a:spcBef>
              <a:buNone/>
            </a:pPr>
            <a:r>
              <a:rPr lang="en-US"/>
              <a:t>I will talk about how this is one of my “administrator goals” this year </a:t>
            </a:r>
          </a:p>
        </p:txBody>
      </p:sp>
      <p:sp>
        <p:nvSpPr>
          <p:cNvPr id="652" name="Shape 652"/>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Shape 6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8" name="Shape 65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SzPct val="78571"/>
              <a:buNone/>
            </a:pPr>
            <a:r>
              <a:rPr lang="en-US"/>
              <a:t>Tiffani and Lesa</a:t>
            </a:r>
          </a:p>
          <a:p>
            <a:pPr lvl="0">
              <a:spcBef>
                <a:spcPts val="0"/>
              </a:spcBef>
              <a:buSzPct val="100000"/>
              <a:buNone/>
            </a:pPr>
            <a:r>
              <a:rPr lang="en-US" sz="1100" u="sng">
                <a:solidFill>
                  <a:schemeClr val="dk1"/>
                </a:solidFill>
                <a:latin typeface="Calibri"/>
                <a:ea typeface="Calibri"/>
                <a:cs typeface="Calibri"/>
                <a:sym typeface="Calibri"/>
              </a:rPr>
              <a:t>District Objective</a:t>
            </a:r>
            <a:r>
              <a:rPr lang="en-US" sz="1100">
                <a:solidFill>
                  <a:schemeClr val="dk1"/>
                </a:solidFill>
                <a:latin typeface="Calibri"/>
                <a:ea typeface="Calibri"/>
                <a:cs typeface="Calibri"/>
                <a:sym typeface="Calibri"/>
              </a:rPr>
              <a:t>: The Cameron R‐1 School District will recruit and retain high quality teachers.</a:t>
            </a:r>
          </a:p>
          <a:p>
            <a:pPr lvl="0">
              <a:spcBef>
                <a:spcPts val="0"/>
              </a:spcBef>
              <a:buSzPct val="100000"/>
              <a:buNone/>
            </a:pPr>
            <a:r>
              <a:rPr lang="en-US" sz="1100" u="sng">
                <a:solidFill>
                  <a:schemeClr val="dk1"/>
                </a:solidFill>
                <a:latin typeface="Calibri"/>
                <a:ea typeface="Calibri"/>
                <a:cs typeface="Calibri"/>
                <a:sym typeface="Calibri"/>
              </a:rPr>
              <a:t>BOE Approved Strategy</a:t>
            </a:r>
            <a:r>
              <a:rPr lang="en-US" sz="1100">
                <a:solidFill>
                  <a:schemeClr val="dk1"/>
                </a:solidFill>
                <a:latin typeface="Calibri"/>
                <a:ea typeface="Calibri"/>
                <a:cs typeface="Calibri"/>
                <a:sym typeface="Calibri"/>
              </a:rPr>
              <a:t>: All professional staff (including paraprofessionals and administrators) will participate in professional development to ensure their personal professional growth to increase student achievement - PDC.</a:t>
            </a:r>
          </a:p>
          <a:p>
            <a:pPr lvl="0" rtl="0">
              <a:spcBef>
                <a:spcPts val="0"/>
              </a:spcBef>
              <a:buClr>
                <a:schemeClr val="dk1"/>
              </a:buClr>
              <a:buSzPct val="78571"/>
              <a:buFont typeface="Arial"/>
              <a:buNone/>
            </a:pPr>
            <a:r>
              <a:rPr lang="en-US"/>
              <a:t>9.2</a:t>
            </a:r>
          </a:p>
          <a:p>
            <a:pPr lvl="0" rtl="0">
              <a:spcBef>
                <a:spcPts val="0"/>
              </a:spcBef>
              <a:buSzPct val="78571"/>
              <a:buNone/>
            </a:pPr>
            <a:r>
              <a:rPr lang="en-US"/>
              <a:t>-Team building (escape classroom, box of lies) and school culture (monthly PD, weekly and daily team meetings, and TLIM provides common language)</a:t>
            </a:r>
          </a:p>
          <a:p>
            <a:pPr lvl="0" rtl="0">
              <a:spcBef>
                <a:spcPts val="0"/>
              </a:spcBef>
              <a:buSzPct val="78571"/>
              <a:buNone/>
            </a:pPr>
            <a:r>
              <a:rPr lang="en-US"/>
              <a:t>-Other ways we celebrate each other:</a:t>
            </a:r>
          </a:p>
          <a:p>
            <a:pPr lvl="0" rtl="0">
              <a:spcBef>
                <a:spcPts val="0"/>
              </a:spcBef>
              <a:buClr>
                <a:schemeClr val="dk1"/>
              </a:buClr>
              <a:buSzPct val="25000"/>
              <a:buFont typeface="Arial"/>
              <a:buNone/>
            </a:pPr>
            <a:r>
              <a:rPr lang="en-US" sz="1200">
                <a:latin typeface="Calibri"/>
                <a:ea typeface="Calibri"/>
                <a:cs typeface="Calibri"/>
                <a:sym typeface="Calibri"/>
              </a:rPr>
              <a:t>high fives</a:t>
            </a:r>
          </a:p>
          <a:p>
            <a:pPr lvl="0" rtl="0">
              <a:spcBef>
                <a:spcPts val="0"/>
              </a:spcBef>
              <a:buClr>
                <a:schemeClr val="dk1"/>
              </a:buClr>
              <a:buSzPct val="25000"/>
              <a:buFont typeface="Arial"/>
              <a:buNone/>
            </a:pPr>
            <a:r>
              <a:rPr lang="en-US" sz="1200">
                <a:latin typeface="Calibri"/>
                <a:ea typeface="Calibri"/>
                <a:cs typeface="Calibri"/>
                <a:sym typeface="Calibri"/>
              </a:rPr>
              <a:t>birthdays</a:t>
            </a:r>
          </a:p>
          <a:p>
            <a:pPr lvl="0" rtl="0">
              <a:spcBef>
                <a:spcPts val="0"/>
              </a:spcBef>
              <a:buClr>
                <a:schemeClr val="dk1"/>
              </a:buClr>
              <a:buSzPct val="25000"/>
              <a:buFont typeface="Arial"/>
              <a:buNone/>
            </a:pPr>
            <a:r>
              <a:rPr lang="en-US" sz="1200">
                <a:latin typeface="Calibri"/>
                <a:ea typeface="Calibri"/>
                <a:cs typeface="Calibri"/>
                <a:sym typeface="Calibri"/>
              </a:rPr>
              <a:t>staff shirts</a:t>
            </a:r>
          </a:p>
          <a:p>
            <a:pPr lvl="0" rtl="0">
              <a:spcBef>
                <a:spcPts val="0"/>
              </a:spcBef>
              <a:buClr>
                <a:schemeClr val="dk1"/>
              </a:buClr>
              <a:buSzPct val="25000"/>
              <a:buFont typeface="Arial"/>
              <a:buNone/>
            </a:pPr>
            <a:r>
              <a:rPr lang="en-US" sz="1200">
                <a:latin typeface="Calibri"/>
                <a:ea typeface="Calibri"/>
                <a:cs typeface="Calibri"/>
                <a:sym typeface="Calibri"/>
              </a:rPr>
              <a:t>staff dinner at my house</a:t>
            </a:r>
          </a:p>
          <a:p>
            <a:pPr lvl="0" rtl="0">
              <a:spcBef>
                <a:spcPts val="0"/>
              </a:spcBef>
              <a:buClr>
                <a:schemeClr val="dk1"/>
              </a:buClr>
              <a:buSzPct val="25000"/>
              <a:buFont typeface="Arial"/>
              <a:buNone/>
            </a:pPr>
            <a:r>
              <a:rPr lang="en-US" sz="1200">
                <a:latin typeface="Calibri"/>
                <a:ea typeface="Calibri"/>
                <a:cs typeface="Calibri"/>
                <a:sym typeface="Calibri"/>
              </a:rPr>
              <a:t>breakfast provided at first day PD</a:t>
            </a:r>
          </a:p>
          <a:p>
            <a:pPr lvl="0" rtl="0">
              <a:spcBef>
                <a:spcPts val="0"/>
              </a:spcBef>
              <a:buClr>
                <a:schemeClr val="dk1"/>
              </a:buClr>
              <a:buSzPct val="25000"/>
              <a:buFont typeface="Arial"/>
              <a:buNone/>
            </a:pPr>
            <a:r>
              <a:rPr lang="en-US" sz="1200">
                <a:latin typeface="Calibri"/>
                <a:ea typeface="Calibri"/>
                <a:cs typeface="Calibri"/>
                <a:sym typeface="Calibri"/>
              </a:rPr>
              <a:t>pat on the back in the DD</a:t>
            </a:r>
          </a:p>
          <a:p>
            <a:pPr lvl="0" rtl="0">
              <a:spcBef>
                <a:spcPts val="0"/>
              </a:spcBef>
              <a:buClr>
                <a:schemeClr val="dk1"/>
              </a:buClr>
              <a:buSzPct val="25000"/>
              <a:buFont typeface="Arial"/>
              <a:buNone/>
            </a:pPr>
            <a:r>
              <a:rPr lang="en-US" sz="1200">
                <a:latin typeface="Calibri"/>
                <a:ea typeface="Calibri"/>
                <a:cs typeface="Calibri"/>
                <a:sym typeface="Calibri"/>
              </a:rPr>
              <a:t>several catered meals throughout the year that are donated to CVMS</a:t>
            </a:r>
          </a:p>
          <a:p>
            <a:pPr lvl="0" rtl="0">
              <a:spcBef>
                <a:spcPts val="0"/>
              </a:spcBef>
              <a:buClr>
                <a:schemeClr val="dk1"/>
              </a:buClr>
              <a:buSzPct val="25000"/>
              <a:buFont typeface="Arial"/>
              <a:buNone/>
            </a:pPr>
            <a:r>
              <a:rPr lang="en-US" sz="1200">
                <a:latin typeface="Calibri"/>
                <a:ea typeface="Calibri"/>
                <a:cs typeface="Calibri"/>
                <a:sym typeface="Calibri"/>
              </a:rPr>
              <a:t>Team meetings-reflection days</a:t>
            </a:r>
          </a:p>
          <a:p>
            <a:pPr lvl="0" rtl="0">
              <a:spcBef>
                <a:spcPts val="0"/>
              </a:spcBef>
              <a:buClr>
                <a:schemeClr val="dk1"/>
              </a:buClr>
              <a:buSzPct val="78571"/>
              <a:buFont typeface="Arial"/>
              <a:buNone/>
            </a:pPr>
            <a:endParaRPr/>
          </a:p>
          <a:p>
            <a:pPr marL="0" marR="0" lvl="0" indent="0" algn="l" rtl="0">
              <a:spcBef>
                <a:spcPts val="0"/>
              </a:spcBef>
              <a:buSzPct val="25000"/>
              <a:buNone/>
            </a:pPr>
            <a:endParaRPr sz="1200">
              <a:latin typeface="Calibri"/>
              <a:ea typeface="Calibri"/>
              <a:cs typeface="Calibri"/>
              <a:sym typeface="Calibri"/>
            </a:endParaRPr>
          </a:p>
        </p:txBody>
      </p:sp>
      <p:sp>
        <p:nvSpPr>
          <p:cNvPr id="659" name="Shape 65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Shape 6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9" name="Shape 6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Tiffani and Lesa</a:t>
            </a:r>
          </a:p>
          <a:p>
            <a:pPr lvl="0">
              <a:spcBef>
                <a:spcPts val="0"/>
              </a:spcBef>
              <a:buNone/>
            </a:pPr>
            <a:r>
              <a:rPr lang="en-US" sz="1100" u="sng">
                <a:solidFill>
                  <a:schemeClr val="dk1"/>
                </a:solidFill>
                <a:latin typeface="Calibri"/>
                <a:ea typeface="Calibri"/>
                <a:cs typeface="Calibri"/>
                <a:sym typeface="Calibri"/>
              </a:rPr>
              <a:t>District Objective</a:t>
            </a:r>
            <a:r>
              <a:rPr lang="en-US" sz="1100">
                <a:solidFill>
                  <a:schemeClr val="dk1"/>
                </a:solidFill>
                <a:latin typeface="Calibri"/>
                <a:ea typeface="Calibri"/>
                <a:cs typeface="Calibri"/>
                <a:sym typeface="Calibri"/>
              </a:rPr>
              <a:t>: The Cameron R‐1 School District will recruit and retain high quality teachers.</a:t>
            </a:r>
          </a:p>
          <a:p>
            <a:pPr lvl="0">
              <a:spcBef>
                <a:spcPts val="0"/>
              </a:spcBef>
              <a:buNone/>
            </a:pPr>
            <a:r>
              <a:rPr lang="en-US" sz="1100" u="sng">
                <a:solidFill>
                  <a:schemeClr val="dk1"/>
                </a:solidFill>
                <a:latin typeface="Calibri"/>
                <a:ea typeface="Calibri"/>
                <a:cs typeface="Calibri"/>
                <a:sym typeface="Calibri"/>
              </a:rPr>
              <a:t>BOE Approved Strategy</a:t>
            </a:r>
            <a:r>
              <a:rPr lang="en-US" sz="1100">
                <a:solidFill>
                  <a:schemeClr val="dk1"/>
                </a:solidFill>
                <a:latin typeface="Calibri"/>
                <a:ea typeface="Calibri"/>
                <a:cs typeface="Calibri"/>
                <a:sym typeface="Calibri"/>
              </a:rPr>
              <a:t>: All professional staff (including paraprofessionals and administrators) will participate in professional development to ensure their personal professional growth to increase student achievement - PDC.</a:t>
            </a:r>
          </a:p>
          <a:p>
            <a:pPr lvl="0">
              <a:spcBef>
                <a:spcPts val="0"/>
              </a:spcBef>
              <a:buClr>
                <a:schemeClr val="dk1"/>
              </a:buClr>
              <a:buSzPct val="78571"/>
              <a:buFont typeface="Arial"/>
              <a:buNone/>
            </a:pPr>
            <a:r>
              <a:rPr lang="en-US"/>
              <a:t>PD</a:t>
            </a:r>
          </a:p>
          <a:p>
            <a:pPr lvl="0">
              <a:spcBef>
                <a:spcPts val="0"/>
              </a:spcBef>
              <a:buClr>
                <a:schemeClr val="dk1"/>
              </a:buClr>
              <a:buSzPct val="78571"/>
              <a:buFont typeface="Arial"/>
              <a:buNone/>
            </a:pPr>
            <a:r>
              <a:rPr lang="en-US"/>
              <a:t>-PDU, NWRPDC, Book studies (SBG and TLIM...both meet weekly during team plan), Principal led</a:t>
            </a:r>
          </a:p>
          <a:p>
            <a:pPr lvl="0">
              <a:spcBef>
                <a:spcPts val="0"/>
              </a:spcBef>
              <a:buClr>
                <a:schemeClr val="dk1"/>
              </a:buClr>
              <a:buSzPct val="78571"/>
              <a:buFont typeface="Arial"/>
              <a:buNone/>
            </a:pPr>
            <a:r>
              <a:rPr lang="en-US"/>
              <a:t>-DESE updates, Missouri Learning Standards alignment, curriculum, Professional Learning Communities</a:t>
            </a:r>
          </a:p>
          <a:p>
            <a:pPr lvl="0">
              <a:spcBef>
                <a:spcPts val="0"/>
              </a:spcBef>
              <a:buClr>
                <a:schemeClr val="dk1"/>
              </a:buClr>
              <a:buSzPct val="78571"/>
              <a:buFont typeface="Arial"/>
              <a:buNone/>
            </a:pPr>
            <a:r>
              <a:rPr lang="en-US"/>
              <a:t>-In house trainings come from Leadership Team, Standards Reference Grading Team, Collins and other teams (as needed)</a:t>
            </a:r>
          </a:p>
          <a:p>
            <a:pPr lvl="0">
              <a:spcBef>
                <a:spcPts val="0"/>
              </a:spcBef>
              <a:buClr>
                <a:schemeClr val="dk1"/>
              </a:buClr>
              <a:buSzPct val="91666"/>
              <a:buFont typeface="Arial"/>
              <a:buNone/>
            </a:pPr>
            <a:r>
              <a:rPr lang="en-US"/>
              <a:t>-Update on “Exemplary status</a:t>
            </a:r>
          </a:p>
          <a:p>
            <a:pPr lvl="0">
              <a:spcBef>
                <a:spcPts val="0"/>
              </a:spcBef>
              <a:buClr>
                <a:schemeClr val="dk1"/>
              </a:buClr>
              <a:buSzPct val="25000"/>
              <a:buFont typeface="Arial"/>
              <a:buNone/>
            </a:pPr>
            <a:endParaRPr sz="1200">
              <a:solidFill>
                <a:schemeClr val="dk1"/>
              </a:solidFill>
              <a:latin typeface="Calibri"/>
              <a:ea typeface="Calibri"/>
              <a:cs typeface="Calibri"/>
              <a:sym typeface="Calibri"/>
            </a:endParaRPr>
          </a:p>
          <a:p>
            <a:pPr lvl="0">
              <a:spcBef>
                <a:spcPts val="0"/>
              </a:spcBef>
              <a:buClr>
                <a:schemeClr val="dk1"/>
              </a:buClr>
              <a:buSzPct val="25000"/>
              <a:buFont typeface="Arial"/>
              <a:buNone/>
            </a:pPr>
            <a:endParaRPr sz="1200">
              <a:solidFill>
                <a:schemeClr val="dk1"/>
              </a:solidFill>
              <a:latin typeface="Calibri"/>
              <a:ea typeface="Calibri"/>
              <a:cs typeface="Calibri"/>
              <a:sym typeface="Calibri"/>
            </a:endParaRPr>
          </a:p>
          <a:p>
            <a:pPr lvl="0" rtl="0">
              <a:spcBef>
                <a:spcPts val="0"/>
              </a:spcBef>
              <a:buNone/>
            </a:pPr>
            <a:endParaRPr>
              <a:solidFill>
                <a:srgbClr val="FF0000"/>
              </a:solidFill>
            </a:endParaRPr>
          </a:p>
        </p:txBody>
      </p:sp>
      <p:sp>
        <p:nvSpPr>
          <p:cNvPr id="690" name="Shape 690"/>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Shape 6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7" name="Shape 6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Angela and Ann</a:t>
            </a:r>
          </a:p>
          <a:p>
            <a:pPr lvl="0">
              <a:spcBef>
                <a:spcPts val="0"/>
              </a:spcBef>
              <a:buClr>
                <a:schemeClr val="dk1"/>
              </a:buClr>
              <a:buSzPct val="100000"/>
              <a:buFont typeface="Arial"/>
              <a:buNone/>
            </a:pPr>
            <a:r>
              <a:rPr lang="en-US" sz="1100" u="sng">
                <a:solidFill>
                  <a:schemeClr val="dk1"/>
                </a:solidFill>
                <a:latin typeface="Calibri"/>
                <a:ea typeface="Calibri"/>
                <a:cs typeface="Calibri"/>
                <a:sym typeface="Calibri"/>
              </a:rPr>
              <a:t>District Objective</a:t>
            </a:r>
            <a:r>
              <a:rPr lang="en-US" sz="1100">
                <a:solidFill>
                  <a:schemeClr val="dk1"/>
                </a:solidFill>
                <a:latin typeface="Calibri"/>
                <a:ea typeface="Calibri"/>
                <a:cs typeface="Calibri"/>
                <a:sym typeface="Calibri"/>
              </a:rPr>
              <a:t>:</a:t>
            </a:r>
          </a:p>
          <a:p>
            <a:pPr lvl="0">
              <a:spcBef>
                <a:spcPts val="0"/>
              </a:spcBef>
              <a:buClr>
                <a:schemeClr val="dk1"/>
              </a:buClr>
              <a:buSzPct val="100000"/>
              <a:buFont typeface="Arial"/>
              <a:buNone/>
            </a:pPr>
            <a:r>
              <a:rPr lang="en-US" sz="1100">
                <a:solidFill>
                  <a:schemeClr val="dk1"/>
                </a:solidFill>
                <a:latin typeface="Calibri"/>
                <a:ea typeface="Calibri"/>
                <a:cs typeface="Calibri"/>
                <a:sym typeface="Calibri"/>
              </a:rPr>
              <a:t>The Cameron R‐1 School District will look into and develop anti‐bullying programs</a:t>
            </a:r>
          </a:p>
          <a:p>
            <a:pPr lvl="0">
              <a:spcBef>
                <a:spcPts val="0"/>
              </a:spcBef>
              <a:buClr>
                <a:schemeClr val="dk1"/>
              </a:buClr>
              <a:buSzPct val="100000"/>
              <a:buFont typeface="Arial"/>
              <a:buNone/>
            </a:pPr>
            <a:r>
              <a:rPr lang="en-US" sz="1100" u="sng">
                <a:solidFill>
                  <a:schemeClr val="dk1"/>
                </a:solidFill>
                <a:latin typeface="Calibri"/>
                <a:ea typeface="Calibri"/>
                <a:cs typeface="Calibri"/>
                <a:sym typeface="Calibri"/>
              </a:rPr>
              <a:t>BOE Approved Strategy</a:t>
            </a:r>
            <a:r>
              <a:rPr lang="en-US" sz="1100">
                <a:solidFill>
                  <a:schemeClr val="dk1"/>
                </a:solidFill>
                <a:latin typeface="Calibri"/>
                <a:ea typeface="Calibri"/>
                <a:cs typeface="Calibri"/>
                <a:sym typeface="Calibri"/>
              </a:rPr>
              <a:t>: Implementation of The Leader in Me program</a:t>
            </a:r>
          </a:p>
          <a:p>
            <a:pPr lvl="0" rtl="0">
              <a:spcBef>
                <a:spcPts val="0"/>
              </a:spcBef>
              <a:buNone/>
            </a:pPr>
            <a:endParaRPr/>
          </a:p>
        </p:txBody>
      </p:sp>
      <p:sp>
        <p:nvSpPr>
          <p:cNvPr id="698" name="Shape 698"/>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Shape 7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05" name="Shape 70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Clr>
                <a:schemeClr val="dk1"/>
              </a:buClr>
              <a:buSzPct val="25000"/>
              <a:buFont typeface="Arial"/>
              <a:buNone/>
            </a:pPr>
            <a:r>
              <a:rPr lang="en-US" sz="1200">
                <a:solidFill>
                  <a:schemeClr val="dk1"/>
                </a:solidFill>
                <a:latin typeface="Calibri"/>
                <a:ea typeface="Calibri"/>
                <a:cs typeface="Calibri"/>
                <a:sym typeface="Calibri"/>
              </a:rPr>
              <a:t>AGC - Each student gets a quarter of instruction in Steven Covey’s ‘Seven Habits of Highly Effective Teens’</a:t>
            </a:r>
          </a:p>
          <a:p>
            <a:pPr lvl="0">
              <a:spcBef>
                <a:spcPts val="0"/>
              </a:spcBef>
              <a:buClr>
                <a:schemeClr val="dk1"/>
              </a:buClr>
              <a:buSzPct val="25000"/>
              <a:buFont typeface="Arial"/>
              <a:buNone/>
            </a:pPr>
            <a:r>
              <a:rPr lang="en-US" sz="1200">
                <a:solidFill>
                  <a:schemeClr val="dk1"/>
                </a:solidFill>
                <a:latin typeface="Calibri"/>
                <a:ea typeface="Calibri"/>
                <a:cs typeface="Calibri"/>
                <a:sym typeface="Calibri"/>
              </a:rPr>
              <a:t>Teachers are doing a weekly, semester-long book study. This conversation  is another step in fulfilling our collective commitment to apply the Seven Habits  in our work with students and with each other. The teachers are doing ‘The Leader in Me’ as a book study - students using ‘SHHET’  It is a process, not a program!  (Operating System)</a:t>
            </a:r>
          </a:p>
          <a:p>
            <a:pPr lvl="0">
              <a:spcBef>
                <a:spcPts val="0"/>
              </a:spcBef>
              <a:buClr>
                <a:schemeClr val="dk1"/>
              </a:buClr>
              <a:buSzPct val="25000"/>
              <a:buFont typeface="Arial"/>
              <a:buNone/>
            </a:pPr>
            <a:endParaRPr sz="1200">
              <a:solidFill>
                <a:schemeClr val="dk1"/>
              </a:solidFill>
              <a:highlight>
                <a:srgbClr val="FF0000"/>
              </a:highlight>
              <a:latin typeface="Calibri"/>
              <a:ea typeface="Calibri"/>
              <a:cs typeface="Calibri"/>
              <a:sym typeface="Calibri"/>
            </a:endParaRPr>
          </a:p>
          <a:p>
            <a:pPr lvl="0">
              <a:spcBef>
                <a:spcPts val="0"/>
              </a:spcBef>
              <a:buClr>
                <a:schemeClr val="dk1"/>
              </a:buClr>
              <a:buSzPct val="25000"/>
              <a:buFont typeface="Arial"/>
              <a:buNone/>
            </a:pPr>
            <a:endParaRPr sz="1200">
              <a:solidFill>
                <a:schemeClr val="dk1"/>
              </a:solidFill>
              <a:highlight>
                <a:srgbClr val="FF0000"/>
              </a:highlight>
              <a:latin typeface="Calibri"/>
              <a:ea typeface="Calibri"/>
              <a:cs typeface="Calibri"/>
              <a:sym typeface="Calibri"/>
            </a:endParaRPr>
          </a:p>
          <a:p>
            <a:pPr lvl="0" rtl="0">
              <a:spcBef>
                <a:spcPts val="0"/>
              </a:spcBef>
              <a:buClr>
                <a:schemeClr val="dk1"/>
              </a:buClr>
              <a:buSzPct val="25000"/>
              <a:buFont typeface="Arial"/>
              <a:buNone/>
            </a:pPr>
            <a:endParaRPr sz="1200">
              <a:solidFill>
                <a:schemeClr val="dk1"/>
              </a:solidFill>
              <a:highlight>
                <a:srgbClr val="FF0000"/>
              </a:highlight>
              <a:latin typeface="Calibri"/>
              <a:ea typeface="Calibri"/>
              <a:cs typeface="Calibri"/>
              <a:sym typeface="Calibri"/>
            </a:endParaRPr>
          </a:p>
        </p:txBody>
      </p:sp>
      <p:sp>
        <p:nvSpPr>
          <p:cNvPr id="706" name="Shape 70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Shape 5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39" name="Shape 53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1 minute</a:t>
            </a:r>
          </a:p>
          <a:p>
            <a:pPr marL="0" marR="0" lvl="0" indent="0" algn="l" rtl="0">
              <a:spcBef>
                <a:spcPts val="0"/>
              </a:spcBef>
              <a:buSzPct val="25000"/>
              <a:buNone/>
            </a:pPr>
            <a:r>
              <a:rPr lang="en-US" sz="1200">
                <a:solidFill>
                  <a:schemeClr val="dk1"/>
                </a:solidFill>
                <a:latin typeface="Calibri"/>
                <a:ea typeface="Calibri"/>
                <a:cs typeface="Calibri"/>
                <a:sym typeface="Calibri"/>
              </a:rPr>
              <a:t>Collins</a:t>
            </a:r>
          </a:p>
        </p:txBody>
      </p:sp>
      <p:sp>
        <p:nvSpPr>
          <p:cNvPr id="540" name="Shape 54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Shape 7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3" name="Shape 7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714" name="Shape 714"/>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Shape 7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20" name="Shape 720"/>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lvl="0">
              <a:spcBef>
                <a:spcPts val="0"/>
              </a:spcBef>
              <a:buClr>
                <a:schemeClr val="dk1"/>
              </a:buClr>
              <a:buSzPct val="25000"/>
              <a:buFont typeface="Arial"/>
              <a:buNone/>
            </a:pPr>
            <a:r>
              <a:rPr lang="en-US" sz="1200">
                <a:solidFill>
                  <a:schemeClr val="dk1"/>
                </a:solidFill>
                <a:latin typeface="Calibri"/>
                <a:ea typeface="Calibri"/>
                <a:cs typeface="Calibri"/>
                <a:sym typeface="Calibri"/>
              </a:rPr>
              <a:t>Webber and Wernimont</a:t>
            </a:r>
          </a:p>
          <a:p>
            <a:pPr lvl="0" rtl="0">
              <a:spcBef>
                <a:spcPts val="0"/>
              </a:spcBef>
              <a:buClr>
                <a:schemeClr val="dk1"/>
              </a:buClr>
              <a:buSzPct val="25000"/>
              <a:buFont typeface="Arial"/>
              <a:buNone/>
            </a:pPr>
            <a:r>
              <a:rPr lang="en-US" sz="1200">
                <a:solidFill>
                  <a:schemeClr val="dk1"/>
                </a:solidFill>
                <a:latin typeface="Calibri"/>
                <a:ea typeface="Calibri"/>
                <a:cs typeface="Calibri"/>
                <a:sym typeface="Calibri"/>
              </a:rPr>
              <a:t>McDaniel is doing A+</a:t>
            </a:r>
          </a:p>
        </p:txBody>
      </p:sp>
      <p:sp>
        <p:nvSpPr>
          <p:cNvPr id="721" name="Shape 721"/>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Shape 7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28" name="Shape 72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Tiffani </a:t>
            </a:r>
            <a:r>
              <a:rPr lang="en-US" sz="1200" b="0" i="0" u="none" strike="noStrike" cap="none">
                <a:solidFill>
                  <a:schemeClr val="dk1"/>
                </a:solidFill>
                <a:latin typeface="Calibri"/>
                <a:ea typeface="Calibri"/>
                <a:cs typeface="Calibri"/>
                <a:sym typeface="Calibri"/>
              </a:rPr>
              <a:t>Ask now or email later</a:t>
            </a:r>
          </a:p>
        </p:txBody>
      </p:sp>
      <p:sp>
        <p:nvSpPr>
          <p:cNvPr id="729" name="Shape 72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Shape 7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7" name="Shape 7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solidFill>
                <a:srgbClr val="FF0000"/>
              </a:solidFill>
            </a:endParaRPr>
          </a:p>
        </p:txBody>
      </p:sp>
      <p:sp>
        <p:nvSpPr>
          <p:cNvPr id="738" name="Shape 738"/>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Shape 5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48" name="Shape 54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spcBef>
                <a:spcPts val="0"/>
              </a:spcBef>
              <a:buSzPct val="100000"/>
              <a:buNone/>
            </a:pPr>
            <a:r>
              <a:rPr lang="en-US" sz="1100">
                <a:solidFill>
                  <a:schemeClr val="dk1"/>
                </a:solidFill>
                <a:latin typeface="Calibri"/>
                <a:ea typeface="Calibri"/>
                <a:cs typeface="Calibri"/>
                <a:sym typeface="Calibri"/>
              </a:rPr>
              <a:t>Jano and Fisher</a:t>
            </a:r>
          </a:p>
          <a:p>
            <a:pPr lvl="0" rtl="0">
              <a:spcBef>
                <a:spcPts val="0"/>
              </a:spcBef>
              <a:buClr>
                <a:schemeClr val="dk1"/>
              </a:buClr>
              <a:buSzPct val="100000"/>
              <a:buFont typeface="Arial"/>
              <a:buNone/>
            </a:pPr>
            <a:r>
              <a:rPr lang="en-US" sz="1100" u="sng">
                <a:solidFill>
                  <a:schemeClr val="dk1"/>
                </a:solidFill>
                <a:latin typeface="Calibri"/>
                <a:ea typeface="Calibri"/>
                <a:cs typeface="Calibri"/>
                <a:sym typeface="Calibri"/>
              </a:rPr>
              <a:t>District Objective</a:t>
            </a:r>
            <a:r>
              <a:rPr lang="en-US" sz="1100">
                <a:solidFill>
                  <a:schemeClr val="dk1"/>
                </a:solidFill>
                <a:latin typeface="Calibri"/>
                <a:ea typeface="Calibri"/>
                <a:cs typeface="Calibri"/>
                <a:sym typeface="Calibri"/>
              </a:rPr>
              <a:t>:</a:t>
            </a:r>
          </a:p>
          <a:p>
            <a:pPr lvl="0" rtl="0">
              <a:spcBef>
                <a:spcPts val="0"/>
              </a:spcBef>
              <a:buClr>
                <a:schemeClr val="dk1"/>
              </a:buClr>
              <a:buSzPct val="100000"/>
              <a:buFont typeface="Arial"/>
              <a:buNone/>
            </a:pPr>
            <a:r>
              <a:rPr lang="en-US" sz="1100">
                <a:solidFill>
                  <a:schemeClr val="dk1"/>
                </a:solidFill>
                <a:latin typeface="Calibri"/>
                <a:ea typeface="Calibri"/>
                <a:cs typeface="Calibri"/>
                <a:sym typeface="Calibri"/>
              </a:rPr>
              <a:t>The Cameron R‐1 School District will be “On Track” in all testable grade level areas given  by the State of Missouri.  (see #1 and #2)</a:t>
            </a:r>
          </a:p>
          <a:p>
            <a:pPr lvl="0" rtl="0">
              <a:spcBef>
                <a:spcPts val="0"/>
              </a:spcBef>
              <a:buClr>
                <a:schemeClr val="dk1"/>
              </a:buClr>
              <a:buSzPct val="100000"/>
              <a:buFont typeface="Arial"/>
              <a:buNone/>
            </a:pPr>
            <a:r>
              <a:rPr lang="en-US" sz="1100">
                <a:solidFill>
                  <a:schemeClr val="dk1"/>
                </a:solidFill>
                <a:latin typeface="Calibri"/>
                <a:ea typeface="Calibri"/>
                <a:cs typeface="Calibri"/>
                <a:sym typeface="Calibri"/>
              </a:rPr>
              <a:t>90% of students will attend school 90% of the time at all levels.  (see #3)</a:t>
            </a:r>
          </a:p>
          <a:p>
            <a:pPr lvl="0" rtl="0">
              <a:spcBef>
                <a:spcPts val="0"/>
              </a:spcBef>
              <a:buClr>
                <a:schemeClr val="dk1"/>
              </a:buClr>
              <a:buSzPct val="100000"/>
              <a:buFont typeface="Arial"/>
              <a:buNone/>
            </a:pPr>
            <a:r>
              <a:rPr lang="en-US" sz="1100" u="sng">
                <a:solidFill>
                  <a:schemeClr val="dk1"/>
                </a:solidFill>
                <a:latin typeface="Calibri"/>
                <a:ea typeface="Calibri"/>
                <a:cs typeface="Calibri"/>
                <a:sym typeface="Calibri"/>
              </a:rPr>
              <a:t>BOE Approved Strategy</a:t>
            </a:r>
            <a:r>
              <a:rPr lang="en-US" sz="1100">
                <a:solidFill>
                  <a:schemeClr val="dk1"/>
                </a:solidFill>
                <a:latin typeface="Calibri"/>
                <a:ea typeface="Calibri"/>
                <a:cs typeface="Calibri"/>
                <a:sym typeface="Calibri"/>
              </a:rPr>
              <a:t>: Develop and utilize district assessments in all content areas</a:t>
            </a:r>
          </a:p>
          <a:p>
            <a:pPr marL="0" marR="0" lvl="0" indent="0" algn="l" rtl="0">
              <a:spcBef>
                <a:spcPts val="0"/>
              </a:spcBef>
              <a:buSzPct val="25000"/>
              <a:buNone/>
            </a:pPr>
            <a:endParaRPr sz="1200">
              <a:solidFill>
                <a:srgbClr val="FF0000"/>
              </a:solidFill>
              <a:latin typeface="Calibri"/>
              <a:ea typeface="Calibri"/>
              <a:cs typeface="Calibri"/>
              <a:sym typeface="Calibri"/>
            </a:endParaRPr>
          </a:p>
          <a:p>
            <a:pPr marL="0" marR="0" lvl="0" indent="0" algn="l" rtl="0">
              <a:spcBef>
                <a:spcPts val="0"/>
              </a:spcBef>
              <a:buSzPct val="25000"/>
              <a:buNone/>
            </a:pPr>
            <a:r>
              <a:rPr lang="en-US" sz="1200">
                <a:solidFill>
                  <a:schemeClr val="dk1"/>
                </a:solidFill>
                <a:latin typeface="Calibri"/>
                <a:ea typeface="Calibri"/>
                <a:cs typeface="Calibri"/>
                <a:sym typeface="Calibri"/>
              </a:rPr>
              <a:t>We are taking the readiness portion (A, B, and C...these do not adjust to student’s learning level).</a:t>
            </a:r>
          </a:p>
          <a:p>
            <a:pPr marL="0" marR="0" lvl="0" indent="0" algn="l" rtl="0">
              <a:spcBef>
                <a:spcPts val="0"/>
              </a:spcBef>
              <a:buSzPct val="25000"/>
              <a:buNone/>
            </a:pPr>
            <a:r>
              <a:rPr lang="en-US" sz="1200">
                <a:solidFill>
                  <a:schemeClr val="dk1"/>
                </a:solidFill>
                <a:latin typeface="Calibri"/>
                <a:ea typeface="Calibri"/>
                <a:cs typeface="Calibri"/>
                <a:sym typeface="Calibri"/>
              </a:rPr>
              <a:t>This data will help us measure progress of MLS</a:t>
            </a:r>
          </a:p>
          <a:p>
            <a:pPr marL="0" marR="0" lvl="0" indent="0" algn="l" rtl="0">
              <a:spcBef>
                <a:spcPts val="0"/>
              </a:spcBef>
              <a:buSzPct val="25000"/>
              <a:buNone/>
            </a:pPr>
            <a:endParaRPr sz="1200" b="0" i="0" u="none" strike="noStrike" cap="none">
              <a:solidFill>
                <a:srgbClr val="FF0000"/>
              </a:solidFill>
              <a:latin typeface="Calibri"/>
              <a:ea typeface="Calibri"/>
              <a:cs typeface="Calibri"/>
              <a:sym typeface="Calibri"/>
            </a:endParaRPr>
          </a:p>
        </p:txBody>
      </p:sp>
      <p:sp>
        <p:nvSpPr>
          <p:cNvPr id="549" name="Shape 5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Shape 5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7" name="Shape 5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Clr>
                <a:schemeClr val="dk1"/>
              </a:buClr>
              <a:buSzPct val="25000"/>
              <a:buFont typeface="Arial"/>
              <a:buNone/>
            </a:pPr>
            <a:r>
              <a:rPr lang="en-US"/>
              <a:t>Laura</a:t>
            </a:r>
          </a:p>
        </p:txBody>
      </p:sp>
      <p:sp>
        <p:nvSpPr>
          <p:cNvPr id="558" name="Shape 558"/>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Shape 5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65" name="Shape 56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a:p>
          <a:p>
            <a:pPr marL="0" marR="0" lvl="0" indent="0" algn="l" rtl="0">
              <a:spcBef>
                <a:spcPts val="0"/>
              </a:spcBef>
              <a:buSzPct val="25000"/>
              <a:buNone/>
            </a:pPr>
            <a:r>
              <a:rPr lang="en-US" sz="1200">
                <a:solidFill>
                  <a:schemeClr val="dk1"/>
                </a:solidFill>
                <a:latin typeface="Calibri"/>
                <a:ea typeface="Calibri"/>
                <a:cs typeface="Calibri"/>
                <a:sym typeface="Calibri"/>
              </a:rPr>
              <a:t>Michael</a:t>
            </a:r>
          </a:p>
        </p:txBody>
      </p:sp>
      <p:sp>
        <p:nvSpPr>
          <p:cNvPr id="566" name="Shape 56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Shape 5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4" name="Shape 5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a:t>Michael</a:t>
            </a:r>
          </a:p>
        </p:txBody>
      </p:sp>
      <p:sp>
        <p:nvSpPr>
          <p:cNvPr id="575" name="Shape 575"/>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Shape 5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3" name="Shape 5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Clr>
                <a:schemeClr val="dk1"/>
              </a:buClr>
              <a:buSzPct val="78571"/>
              <a:buFont typeface="Arial"/>
              <a:buNone/>
            </a:pPr>
            <a:r>
              <a:rPr lang="en-US">
                <a:solidFill>
                  <a:schemeClr val="dk1"/>
                </a:solidFill>
              </a:rPr>
              <a:t>based off of top two percents combined (p and a)  This information plus APR data will be used to set building goals for content areas.</a:t>
            </a:r>
          </a:p>
        </p:txBody>
      </p:sp>
      <p:sp>
        <p:nvSpPr>
          <p:cNvPr id="584" name="Shape 584"/>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Shape 5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2" name="Shape 5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a:t>Michael</a:t>
            </a:r>
          </a:p>
        </p:txBody>
      </p:sp>
      <p:sp>
        <p:nvSpPr>
          <p:cNvPr id="593" name="Shape 593"/>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Shape 6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1" name="Shape 6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Clr>
                <a:schemeClr val="dk1"/>
              </a:buClr>
              <a:buSzPct val="78571"/>
              <a:buFont typeface="Arial"/>
              <a:buNone/>
            </a:pPr>
            <a:r>
              <a:rPr lang="en-US">
                <a:solidFill>
                  <a:schemeClr val="dk1"/>
                </a:solidFill>
              </a:rPr>
              <a:t>based off of top two percents combined (p and a)</a:t>
            </a:r>
          </a:p>
        </p:txBody>
      </p:sp>
      <p:sp>
        <p:nvSpPr>
          <p:cNvPr id="602" name="Shape 602"/>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6"/>
        <p:cNvGrpSpPr/>
        <p:nvPr/>
      </p:nvGrpSpPr>
      <p:grpSpPr>
        <a:xfrm>
          <a:off x="0" y="0"/>
          <a:ext cx="0" cy="0"/>
          <a:chOff x="0" y="0"/>
          <a:chExt cx="0" cy="0"/>
        </a:xfrm>
      </p:grpSpPr>
      <p:grpSp>
        <p:nvGrpSpPr>
          <p:cNvPr id="17" name="Shape 17"/>
          <p:cNvGrpSpPr/>
          <p:nvPr/>
        </p:nvGrpSpPr>
        <p:grpSpPr>
          <a:xfrm>
            <a:off x="0" y="-30476"/>
            <a:ext cx="9067800" cy="6889273"/>
            <a:chOff x="0" y="-30476"/>
            <a:chExt cx="9067800" cy="6889273"/>
          </a:xfrm>
        </p:grpSpPr>
        <p:cxnSp>
          <p:nvCxnSpPr>
            <p:cNvPr id="18" name="Shape 18"/>
            <p:cNvCxnSpPr/>
            <p:nvPr/>
          </p:nvCxnSpPr>
          <p:spPr>
            <a:xfrm rot="-5400000" flipH="1">
              <a:off x="-1447800" y="3352800"/>
              <a:ext cx="6858000" cy="152399"/>
            </a:xfrm>
            <a:prstGeom prst="straightConnector1">
              <a:avLst/>
            </a:prstGeom>
            <a:noFill/>
            <a:ln w="9525" cap="flat" cmpd="sng">
              <a:solidFill>
                <a:schemeClr val="accent1"/>
              </a:solidFill>
              <a:prstDash val="solid"/>
              <a:round/>
              <a:headEnd type="none" w="med" len="med"/>
              <a:tailEnd type="none" w="med" len="med"/>
            </a:ln>
          </p:spPr>
        </p:cxnSp>
        <p:cxnSp>
          <p:nvCxnSpPr>
            <p:cNvPr id="19" name="Shape 19"/>
            <p:cNvCxnSpPr/>
            <p:nvPr/>
          </p:nvCxnSpPr>
          <p:spPr>
            <a:xfrm rot="-5400000" flipH="1">
              <a:off x="-1638300" y="3238500"/>
              <a:ext cx="6858000" cy="381000"/>
            </a:xfrm>
            <a:prstGeom prst="straightConnector1">
              <a:avLst/>
            </a:prstGeom>
            <a:noFill/>
            <a:ln w="9525" cap="flat" cmpd="sng">
              <a:solidFill>
                <a:schemeClr val="accent1"/>
              </a:solidFill>
              <a:prstDash val="solid"/>
              <a:round/>
              <a:headEnd type="none" w="med" len="med"/>
              <a:tailEnd type="none" w="med" len="med"/>
            </a:ln>
          </p:spPr>
        </p:cxnSp>
        <p:cxnSp>
          <p:nvCxnSpPr>
            <p:cNvPr id="20" name="Shape 20"/>
            <p:cNvCxnSpPr/>
            <p:nvPr/>
          </p:nvCxnSpPr>
          <p:spPr>
            <a:xfrm rot="5400000">
              <a:off x="-1485900" y="3238500"/>
              <a:ext cx="6858000" cy="381000"/>
            </a:xfrm>
            <a:prstGeom prst="straightConnector1">
              <a:avLst/>
            </a:prstGeom>
            <a:noFill/>
            <a:ln w="9525" cap="flat" cmpd="sng">
              <a:solidFill>
                <a:schemeClr val="accent1"/>
              </a:solidFill>
              <a:prstDash val="solid"/>
              <a:round/>
              <a:headEnd type="none" w="med" len="med"/>
              <a:tailEnd type="none" w="med" len="med"/>
            </a:ln>
          </p:spPr>
        </p:cxnSp>
        <p:cxnSp>
          <p:nvCxnSpPr>
            <p:cNvPr id="21" name="Shape 21"/>
            <p:cNvCxnSpPr/>
            <p:nvPr/>
          </p:nvCxnSpPr>
          <p:spPr>
            <a:xfrm rot="5400000">
              <a:off x="-3238500" y="3314700"/>
              <a:ext cx="6858000" cy="228600"/>
            </a:xfrm>
            <a:prstGeom prst="straightConnector1">
              <a:avLst/>
            </a:prstGeom>
            <a:noFill/>
            <a:ln w="28575" cap="flat" cmpd="sng">
              <a:solidFill>
                <a:schemeClr val="accent1">
                  <a:alpha val="57647"/>
                </a:schemeClr>
              </a:solidFill>
              <a:prstDash val="solid"/>
              <a:round/>
              <a:headEnd type="none" w="med" len="med"/>
              <a:tailEnd type="none" w="med" len="med"/>
            </a:ln>
          </p:spPr>
        </p:cxnSp>
        <p:cxnSp>
          <p:nvCxnSpPr>
            <p:cNvPr id="22" name="Shape 22"/>
            <p:cNvCxnSpPr/>
            <p:nvPr/>
          </p:nvCxnSpPr>
          <p:spPr>
            <a:xfrm rot="-5400000" flipH="1">
              <a:off x="-3314700" y="3314700"/>
              <a:ext cx="6858000" cy="228600"/>
            </a:xfrm>
            <a:prstGeom prst="straightConnector1">
              <a:avLst/>
            </a:prstGeom>
            <a:noFill/>
            <a:ln w="9525" cap="flat" cmpd="sng">
              <a:solidFill>
                <a:schemeClr val="accent1"/>
              </a:solidFill>
              <a:prstDash val="solid"/>
              <a:round/>
              <a:headEnd type="none" w="med" len="med"/>
              <a:tailEnd type="none" w="med" len="med"/>
            </a:ln>
          </p:spPr>
        </p:cxnSp>
        <p:cxnSp>
          <p:nvCxnSpPr>
            <p:cNvPr id="23" name="Shape 23"/>
            <p:cNvCxnSpPr/>
            <p:nvPr/>
          </p:nvCxnSpPr>
          <p:spPr>
            <a:xfrm rot="-5400000" flipH="1">
              <a:off x="-1371600" y="2971800"/>
              <a:ext cx="6858000" cy="914400"/>
            </a:xfrm>
            <a:prstGeom prst="straightConnector1">
              <a:avLst/>
            </a:prstGeom>
            <a:noFill/>
            <a:ln w="28575" cap="flat" cmpd="sng">
              <a:solidFill>
                <a:schemeClr val="accent1">
                  <a:alpha val="57647"/>
                </a:schemeClr>
              </a:solidFill>
              <a:prstDash val="solid"/>
              <a:round/>
              <a:headEnd type="none" w="med" len="med"/>
              <a:tailEnd type="none" w="med" len="med"/>
            </a:ln>
          </p:spPr>
        </p:cxnSp>
        <p:cxnSp>
          <p:nvCxnSpPr>
            <p:cNvPr id="24" name="Shape 24"/>
            <p:cNvCxnSpPr/>
            <p:nvPr/>
          </p:nvCxnSpPr>
          <p:spPr>
            <a:xfrm rot="-5400000" flipH="1">
              <a:off x="-2819400" y="3200400"/>
              <a:ext cx="6858000" cy="457200"/>
            </a:xfrm>
            <a:prstGeom prst="straightConnector1">
              <a:avLst/>
            </a:prstGeom>
            <a:noFill/>
            <a:ln w="9525" cap="flat" cmpd="sng">
              <a:solidFill>
                <a:schemeClr val="accent1">
                  <a:alpha val="89803"/>
                </a:schemeClr>
              </a:solidFill>
              <a:prstDash val="solid"/>
              <a:round/>
              <a:headEnd type="none" w="med" len="med"/>
              <a:tailEnd type="none" w="med" len="med"/>
            </a:ln>
          </p:spPr>
        </p:cxnSp>
        <p:cxnSp>
          <p:nvCxnSpPr>
            <p:cNvPr id="25" name="Shape 25"/>
            <p:cNvCxnSpPr/>
            <p:nvPr/>
          </p:nvCxnSpPr>
          <p:spPr>
            <a:xfrm rot="5400000">
              <a:off x="-2705099" y="3238500"/>
              <a:ext cx="6858000" cy="381000"/>
            </a:xfrm>
            <a:prstGeom prst="straightConnector1">
              <a:avLst/>
            </a:prstGeom>
            <a:noFill/>
            <a:ln w="12700" cap="flat" cmpd="sng">
              <a:solidFill>
                <a:schemeClr val="accent1"/>
              </a:solidFill>
              <a:prstDash val="solid"/>
              <a:round/>
              <a:headEnd type="none" w="med" len="med"/>
              <a:tailEnd type="none" w="med" len="med"/>
            </a:ln>
          </p:spPr>
        </p:cxnSp>
        <p:cxnSp>
          <p:nvCxnSpPr>
            <p:cNvPr id="26" name="Shape 26"/>
            <p:cNvCxnSpPr/>
            <p:nvPr/>
          </p:nvCxnSpPr>
          <p:spPr>
            <a:xfrm rot="-5400000" flipH="1">
              <a:off x="-2133600" y="3200400"/>
              <a:ext cx="6858000" cy="457199"/>
            </a:xfrm>
            <a:prstGeom prst="straightConnector1">
              <a:avLst/>
            </a:prstGeom>
            <a:noFill/>
            <a:ln w="38100" cap="flat" cmpd="sng">
              <a:solidFill>
                <a:schemeClr val="accent1">
                  <a:alpha val="46666"/>
                </a:schemeClr>
              </a:solidFill>
              <a:prstDash val="solid"/>
              <a:round/>
              <a:headEnd type="none" w="med" len="med"/>
              <a:tailEnd type="none" w="med" len="med"/>
            </a:ln>
          </p:spPr>
        </p:cxnSp>
        <p:cxnSp>
          <p:nvCxnSpPr>
            <p:cNvPr id="27" name="Shape 27"/>
            <p:cNvCxnSpPr/>
            <p:nvPr/>
          </p:nvCxnSpPr>
          <p:spPr>
            <a:xfrm rot="-5400000" flipH="1">
              <a:off x="-3124200" y="3276600"/>
              <a:ext cx="6858000" cy="304799"/>
            </a:xfrm>
            <a:prstGeom prst="straightConnector1">
              <a:avLst/>
            </a:prstGeom>
            <a:noFill/>
            <a:ln w="9525" cap="flat" cmpd="sng">
              <a:solidFill>
                <a:schemeClr val="accent1"/>
              </a:solidFill>
              <a:prstDash val="solid"/>
              <a:round/>
              <a:headEnd type="none" w="med" len="med"/>
              <a:tailEnd type="none" w="med" len="med"/>
            </a:ln>
          </p:spPr>
        </p:cxnSp>
        <p:cxnSp>
          <p:nvCxnSpPr>
            <p:cNvPr id="28" name="Shape 28"/>
            <p:cNvCxnSpPr/>
            <p:nvPr/>
          </p:nvCxnSpPr>
          <p:spPr>
            <a:xfrm rot="-5400000" flipH="1">
              <a:off x="-1828799" y="3352799"/>
              <a:ext cx="6858000" cy="152401"/>
            </a:xfrm>
            <a:prstGeom prst="straightConnector1">
              <a:avLst/>
            </a:prstGeom>
            <a:noFill/>
            <a:ln w="9525" cap="flat" cmpd="sng">
              <a:solidFill>
                <a:schemeClr val="accent1"/>
              </a:solidFill>
              <a:prstDash val="solid"/>
              <a:round/>
              <a:headEnd type="none" w="med" len="med"/>
              <a:tailEnd type="none" w="med" len="med"/>
            </a:ln>
          </p:spPr>
        </p:cxnSp>
        <p:cxnSp>
          <p:nvCxnSpPr>
            <p:cNvPr id="29" name="Shape 29"/>
            <p:cNvCxnSpPr/>
            <p:nvPr/>
          </p:nvCxnSpPr>
          <p:spPr>
            <a:xfrm rot="-5400000" flipH="1">
              <a:off x="-2819400" y="3352800"/>
              <a:ext cx="6858000" cy="152399"/>
            </a:xfrm>
            <a:prstGeom prst="straightConnector1">
              <a:avLst/>
            </a:prstGeom>
            <a:noFill/>
            <a:ln w="9525" cap="flat" cmpd="sng">
              <a:solidFill>
                <a:schemeClr val="accent1"/>
              </a:solidFill>
              <a:prstDash val="solid"/>
              <a:round/>
              <a:headEnd type="none" w="med" len="med"/>
              <a:tailEnd type="none" w="med" len="med"/>
            </a:ln>
          </p:spPr>
        </p:cxnSp>
        <p:cxnSp>
          <p:nvCxnSpPr>
            <p:cNvPr id="30" name="Shape 30"/>
            <p:cNvCxnSpPr/>
            <p:nvPr/>
          </p:nvCxnSpPr>
          <p:spPr>
            <a:xfrm rot="-5400000" flipH="1">
              <a:off x="-2438400" y="3124200"/>
              <a:ext cx="6858000" cy="609599"/>
            </a:xfrm>
            <a:prstGeom prst="straightConnector1">
              <a:avLst/>
            </a:prstGeom>
            <a:noFill/>
            <a:ln w="15875" cap="flat" cmpd="sng">
              <a:solidFill>
                <a:schemeClr val="accent1"/>
              </a:solidFill>
              <a:prstDash val="solid"/>
              <a:round/>
              <a:headEnd type="none" w="med" len="med"/>
              <a:tailEnd type="none" w="med" len="med"/>
            </a:ln>
          </p:spPr>
        </p:cxnSp>
        <p:cxnSp>
          <p:nvCxnSpPr>
            <p:cNvPr id="31" name="Shape 31"/>
            <p:cNvCxnSpPr/>
            <p:nvPr/>
          </p:nvCxnSpPr>
          <p:spPr>
            <a:xfrm rot="5400000">
              <a:off x="-1731645" y="2722245"/>
              <a:ext cx="6858000" cy="1413510"/>
            </a:xfrm>
            <a:prstGeom prst="straightConnector1">
              <a:avLst/>
            </a:prstGeom>
            <a:noFill/>
            <a:ln w="9525" cap="flat" cmpd="sng">
              <a:solidFill>
                <a:schemeClr val="accent1">
                  <a:alpha val="38823"/>
                </a:schemeClr>
              </a:solidFill>
              <a:prstDash val="solid"/>
              <a:round/>
              <a:headEnd type="none" w="med" len="med"/>
              <a:tailEnd type="none" w="med" len="med"/>
            </a:ln>
          </p:spPr>
        </p:cxnSp>
        <p:cxnSp>
          <p:nvCxnSpPr>
            <p:cNvPr id="32" name="Shape 32"/>
            <p:cNvCxnSpPr/>
            <p:nvPr/>
          </p:nvCxnSpPr>
          <p:spPr>
            <a:xfrm rot="5400000">
              <a:off x="-1142048" y="3277552"/>
              <a:ext cx="6858000" cy="302895"/>
            </a:xfrm>
            <a:prstGeom prst="straightConnector1">
              <a:avLst/>
            </a:prstGeom>
            <a:noFill/>
            <a:ln w="9525" cap="flat" cmpd="sng">
              <a:solidFill>
                <a:schemeClr val="accent1"/>
              </a:solidFill>
              <a:prstDash val="solid"/>
              <a:round/>
              <a:headEnd type="none" w="med" len="med"/>
              <a:tailEnd type="none" w="med" len="med"/>
            </a:ln>
          </p:spPr>
        </p:cxnSp>
        <p:cxnSp>
          <p:nvCxnSpPr>
            <p:cNvPr id="33" name="Shape 33"/>
            <p:cNvCxnSpPr/>
            <p:nvPr/>
          </p:nvCxnSpPr>
          <p:spPr>
            <a:xfrm rot="5400000">
              <a:off x="-914400" y="3276600"/>
              <a:ext cx="6858000" cy="304799"/>
            </a:xfrm>
            <a:prstGeom prst="straightConnector1">
              <a:avLst/>
            </a:prstGeom>
            <a:noFill/>
            <a:ln w="9525" cap="flat" cmpd="sng">
              <a:solidFill>
                <a:schemeClr val="accent1"/>
              </a:solidFill>
              <a:prstDash val="solid"/>
              <a:round/>
              <a:headEnd type="none" w="med" len="med"/>
              <a:tailEnd type="none" w="med" len="med"/>
            </a:ln>
          </p:spPr>
        </p:cxnSp>
        <p:cxnSp>
          <p:nvCxnSpPr>
            <p:cNvPr id="34" name="Shape 34"/>
            <p:cNvCxnSpPr/>
            <p:nvPr/>
          </p:nvCxnSpPr>
          <p:spPr>
            <a:xfrm rot="5400000">
              <a:off x="-1855470" y="3227070"/>
              <a:ext cx="6858000" cy="403859"/>
            </a:xfrm>
            <a:prstGeom prst="straightConnector1">
              <a:avLst/>
            </a:prstGeom>
            <a:noFill/>
            <a:ln w="12700" cap="flat" cmpd="sng">
              <a:solidFill>
                <a:schemeClr val="accent1"/>
              </a:solidFill>
              <a:prstDash val="solid"/>
              <a:round/>
              <a:headEnd type="none" w="med" len="med"/>
              <a:tailEnd type="none" w="med" len="med"/>
            </a:ln>
          </p:spPr>
        </p:cxnSp>
        <p:cxnSp>
          <p:nvCxnSpPr>
            <p:cNvPr id="35" name="Shape 35"/>
            <p:cNvCxnSpPr/>
            <p:nvPr/>
          </p:nvCxnSpPr>
          <p:spPr>
            <a:xfrm rot="-5400000" flipH="1">
              <a:off x="-2643187" y="3252788"/>
              <a:ext cx="6858000" cy="352425"/>
            </a:xfrm>
            <a:prstGeom prst="straightConnector1">
              <a:avLst/>
            </a:prstGeom>
            <a:noFill/>
            <a:ln w="15875" cap="flat" cmpd="sng">
              <a:solidFill>
                <a:schemeClr val="accent1"/>
              </a:solidFill>
              <a:prstDash val="solid"/>
              <a:round/>
              <a:headEnd type="none" w="med" len="med"/>
              <a:tailEnd type="none" w="med" len="med"/>
            </a:ln>
          </p:spPr>
        </p:cxnSp>
        <p:cxnSp>
          <p:nvCxnSpPr>
            <p:cNvPr id="36" name="Shape 36"/>
            <p:cNvCxnSpPr/>
            <p:nvPr/>
          </p:nvCxnSpPr>
          <p:spPr>
            <a:xfrm rot="-5400000" flipH="1">
              <a:off x="-1954530" y="3326130"/>
              <a:ext cx="6858000" cy="205740"/>
            </a:xfrm>
            <a:prstGeom prst="straightConnector1">
              <a:avLst/>
            </a:prstGeom>
            <a:noFill/>
            <a:ln w="50800" cap="flat" cmpd="sng">
              <a:solidFill>
                <a:schemeClr val="accent1">
                  <a:alpha val="29803"/>
                </a:schemeClr>
              </a:solidFill>
              <a:prstDash val="solid"/>
              <a:round/>
              <a:headEnd type="none" w="med" len="med"/>
              <a:tailEnd type="none" w="med" len="med"/>
            </a:ln>
          </p:spPr>
        </p:cxnSp>
        <p:cxnSp>
          <p:nvCxnSpPr>
            <p:cNvPr id="37" name="Shape 37"/>
            <p:cNvCxnSpPr/>
            <p:nvPr/>
          </p:nvCxnSpPr>
          <p:spPr>
            <a:xfrm rot="-5400000" flipH="1">
              <a:off x="-2362200" y="3352800"/>
              <a:ext cx="6858000" cy="152399"/>
            </a:xfrm>
            <a:prstGeom prst="straightConnector1">
              <a:avLst/>
            </a:prstGeom>
            <a:noFill/>
            <a:ln w="9525" cap="flat" cmpd="sng">
              <a:solidFill>
                <a:schemeClr val="accent1"/>
              </a:solidFill>
              <a:prstDash val="solid"/>
              <a:round/>
              <a:headEnd type="none" w="med" len="med"/>
              <a:tailEnd type="none" w="med" len="med"/>
            </a:ln>
          </p:spPr>
        </p:cxnSp>
        <p:cxnSp>
          <p:nvCxnSpPr>
            <p:cNvPr id="38" name="Shape 38"/>
            <p:cNvCxnSpPr/>
            <p:nvPr/>
          </p:nvCxnSpPr>
          <p:spPr>
            <a:xfrm rot="-5400000" flipH="1">
              <a:off x="-2133600" y="3352800"/>
              <a:ext cx="6858000" cy="152399"/>
            </a:xfrm>
            <a:prstGeom prst="straightConnector1">
              <a:avLst/>
            </a:prstGeom>
            <a:noFill/>
            <a:ln w="9525" cap="flat" cmpd="sng">
              <a:solidFill>
                <a:schemeClr val="accent1"/>
              </a:solidFill>
              <a:prstDash val="solid"/>
              <a:round/>
              <a:headEnd type="none" w="med" len="med"/>
              <a:tailEnd type="none" w="med" len="med"/>
            </a:ln>
          </p:spPr>
        </p:cxnSp>
        <p:cxnSp>
          <p:nvCxnSpPr>
            <p:cNvPr id="39" name="Shape 39"/>
            <p:cNvCxnSpPr/>
            <p:nvPr/>
          </p:nvCxnSpPr>
          <p:spPr>
            <a:xfrm rot="-5400000" flipH="1">
              <a:off x="1066799" y="3352800"/>
              <a:ext cx="6858000" cy="152399"/>
            </a:xfrm>
            <a:prstGeom prst="straightConnector1">
              <a:avLst/>
            </a:prstGeom>
            <a:noFill/>
            <a:ln w="9525" cap="flat" cmpd="sng">
              <a:solidFill>
                <a:schemeClr val="accent1"/>
              </a:solidFill>
              <a:prstDash val="solid"/>
              <a:round/>
              <a:headEnd type="none" w="med" len="med"/>
              <a:tailEnd type="none" w="med" len="med"/>
            </a:ln>
          </p:spPr>
        </p:cxnSp>
        <p:cxnSp>
          <p:nvCxnSpPr>
            <p:cNvPr id="40" name="Shape 40"/>
            <p:cNvCxnSpPr/>
            <p:nvPr/>
          </p:nvCxnSpPr>
          <p:spPr>
            <a:xfrm rot="-5400000" flipH="1">
              <a:off x="876299" y="3238500"/>
              <a:ext cx="6858000" cy="381000"/>
            </a:xfrm>
            <a:prstGeom prst="straightConnector1">
              <a:avLst/>
            </a:prstGeom>
            <a:noFill/>
            <a:ln w="9525" cap="flat" cmpd="sng">
              <a:solidFill>
                <a:schemeClr val="accent1"/>
              </a:solidFill>
              <a:prstDash val="solid"/>
              <a:round/>
              <a:headEnd type="none" w="med" len="med"/>
              <a:tailEnd type="none" w="med" len="med"/>
            </a:ln>
          </p:spPr>
        </p:cxnSp>
        <p:cxnSp>
          <p:nvCxnSpPr>
            <p:cNvPr id="41" name="Shape 41"/>
            <p:cNvCxnSpPr/>
            <p:nvPr/>
          </p:nvCxnSpPr>
          <p:spPr>
            <a:xfrm rot="5400000">
              <a:off x="1028699" y="3238500"/>
              <a:ext cx="6858000" cy="381000"/>
            </a:xfrm>
            <a:prstGeom prst="straightConnector1">
              <a:avLst/>
            </a:prstGeom>
            <a:noFill/>
            <a:ln w="47625" cap="flat" cmpd="sng">
              <a:solidFill>
                <a:schemeClr val="accent1">
                  <a:alpha val="62745"/>
                </a:schemeClr>
              </a:solidFill>
              <a:prstDash val="solid"/>
              <a:round/>
              <a:headEnd type="none" w="med" len="med"/>
              <a:tailEnd type="none" w="med" len="med"/>
            </a:ln>
          </p:spPr>
        </p:cxnSp>
        <p:cxnSp>
          <p:nvCxnSpPr>
            <p:cNvPr id="42" name="Shape 42"/>
            <p:cNvCxnSpPr/>
            <p:nvPr/>
          </p:nvCxnSpPr>
          <p:spPr>
            <a:xfrm rot="5400000">
              <a:off x="-723900" y="3314700"/>
              <a:ext cx="6858000" cy="228600"/>
            </a:xfrm>
            <a:prstGeom prst="straightConnector1">
              <a:avLst/>
            </a:prstGeom>
            <a:noFill/>
            <a:ln w="28575" cap="flat" cmpd="sng">
              <a:solidFill>
                <a:schemeClr val="accent1">
                  <a:alpha val="57647"/>
                </a:schemeClr>
              </a:solidFill>
              <a:prstDash val="solid"/>
              <a:round/>
              <a:headEnd type="none" w="med" len="med"/>
              <a:tailEnd type="none" w="med" len="med"/>
            </a:ln>
          </p:spPr>
        </p:cxnSp>
        <p:cxnSp>
          <p:nvCxnSpPr>
            <p:cNvPr id="43" name="Shape 43"/>
            <p:cNvCxnSpPr/>
            <p:nvPr/>
          </p:nvCxnSpPr>
          <p:spPr>
            <a:xfrm rot="-5400000" flipH="1">
              <a:off x="-800100" y="3314700"/>
              <a:ext cx="6858000" cy="228600"/>
            </a:xfrm>
            <a:prstGeom prst="straightConnector1">
              <a:avLst/>
            </a:prstGeom>
            <a:noFill/>
            <a:ln w="9525" cap="flat" cmpd="sng">
              <a:solidFill>
                <a:schemeClr val="accent1"/>
              </a:solidFill>
              <a:prstDash val="solid"/>
              <a:round/>
              <a:headEnd type="none" w="med" len="med"/>
              <a:tailEnd type="none" w="med" len="med"/>
            </a:ln>
          </p:spPr>
        </p:cxnSp>
        <p:cxnSp>
          <p:nvCxnSpPr>
            <p:cNvPr id="44" name="Shape 44"/>
            <p:cNvCxnSpPr/>
            <p:nvPr/>
          </p:nvCxnSpPr>
          <p:spPr>
            <a:xfrm rot="5400000">
              <a:off x="-152399" y="3429000"/>
              <a:ext cx="6858000" cy="1587"/>
            </a:xfrm>
            <a:prstGeom prst="straightConnector1">
              <a:avLst/>
            </a:prstGeom>
            <a:noFill/>
            <a:ln w="28575" cap="flat" cmpd="sng">
              <a:solidFill>
                <a:schemeClr val="accent1">
                  <a:alpha val="57647"/>
                </a:schemeClr>
              </a:solidFill>
              <a:prstDash val="solid"/>
              <a:round/>
              <a:headEnd type="none" w="med" len="med"/>
              <a:tailEnd type="none" w="med" len="med"/>
            </a:ln>
          </p:spPr>
        </p:cxnSp>
        <p:cxnSp>
          <p:nvCxnSpPr>
            <p:cNvPr id="45" name="Shape 45"/>
            <p:cNvCxnSpPr/>
            <p:nvPr/>
          </p:nvCxnSpPr>
          <p:spPr>
            <a:xfrm rot="-5400000" flipH="1">
              <a:off x="-304800" y="3200400"/>
              <a:ext cx="6858000" cy="457200"/>
            </a:xfrm>
            <a:prstGeom prst="straightConnector1">
              <a:avLst/>
            </a:prstGeom>
            <a:noFill/>
            <a:ln w="47625" cap="flat" cmpd="sng">
              <a:solidFill>
                <a:schemeClr val="accent1">
                  <a:alpha val="62745"/>
                </a:schemeClr>
              </a:solidFill>
              <a:prstDash val="solid"/>
              <a:round/>
              <a:headEnd type="none" w="med" len="med"/>
              <a:tailEnd type="none" w="med" len="med"/>
            </a:ln>
          </p:spPr>
        </p:cxnSp>
        <p:cxnSp>
          <p:nvCxnSpPr>
            <p:cNvPr id="46" name="Shape 46"/>
            <p:cNvCxnSpPr/>
            <p:nvPr/>
          </p:nvCxnSpPr>
          <p:spPr>
            <a:xfrm rot="5400000">
              <a:off x="-190498" y="3238500"/>
              <a:ext cx="6858000" cy="381000"/>
            </a:xfrm>
            <a:prstGeom prst="straightConnector1">
              <a:avLst/>
            </a:prstGeom>
            <a:noFill/>
            <a:ln w="50800" cap="flat" cmpd="sng">
              <a:solidFill>
                <a:schemeClr val="accent1">
                  <a:alpha val="29803"/>
                </a:schemeClr>
              </a:solidFill>
              <a:prstDash val="solid"/>
              <a:round/>
              <a:headEnd type="none" w="med" len="med"/>
              <a:tailEnd type="none" w="med" len="med"/>
            </a:ln>
          </p:spPr>
        </p:cxnSp>
        <p:cxnSp>
          <p:nvCxnSpPr>
            <p:cNvPr id="47" name="Shape 47"/>
            <p:cNvCxnSpPr/>
            <p:nvPr/>
          </p:nvCxnSpPr>
          <p:spPr>
            <a:xfrm rot="-5400000" flipH="1">
              <a:off x="380999" y="3200400"/>
              <a:ext cx="6858000" cy="457199"/>
            </a:xfrm>
            <a:prstGeom prst="straightConnector1">
              <a:avLst/>
            </a:prstGeom>
            <a:noFill/>
            <a:ln w="38100" cap="flat" cmpd="sng">
              <a:solidFill>
                <a:schemeClr val="accent1">
                  <a:alpha val="46666"/>
                </a:schemeClr>
              </a:solidFill>
              <a:prstDash val="solid"/>
              <a:round/>
              <a:headEnd type="none" w="med" len="med"/>
              <a:tailEnd type="none" w="med" len="med"/>
            </a:ln>
          </p:spPr>
        </p:cxnSp>
        <p:cxnSp>
          <p:nvCxnSpPr>
            <p:cNvPr id="48" name="Shape 48"/>
            <p:cNvCxnSpPr/>
            <p:nvPr/>
          </p:nvCxnSpPr>
          <p:spPr>
            <a:xfrm rot="-5400000" flipH="1">
              <a:off x="-609600" y="3276600"/>
              <a:ext cx="6858000" cy="304799"/>
            </a:xfrm>
            <a:prstGeom prst="straightConnector1">
              <a:avLst/>
            </a:prstGeom>
            <a:noFill/>
            <a:ln w="9525" cap="flat" cmpd="sng">
              <a:solidFill>
                <a:schemeClr val="accent1"/>
              </a:solidFill>
              <a:prstDash val="solid"/>
              <a:round/>
              <a:headEnd type="none" w="med" len="med"/>
              <a:tailEnd type="none" w="med" len="med"/>
            </a:ln>
          </p:spPr>
        </p:cxnSp>
        <p:cxnSp>
          <p:nvCxnSpPr>
            <p:cNvPr id="49" name="Shape 49"/>
            <p:cNvCxnSpPr/>
            <p:nvPr/>
          </p:nvCxnSpPr>
          <p:spPr>
            <a:xfrm rot="-5400000" flipH="1">
              <a:off x="685800" y="3352799"/>
              <a:ext cx="6858000" cy="152401"/>
            </a:xfrm>
            <a:prstGeom prst="straightConnector1">
              <a:avLst/>
            </a:prstGeom>
            <a:noFill/>
            <a:ln w="50800" cap="flat" cmpd="sng">
              <a:solidFill>
                <a:schemeClr val="accent1">
                  <a:alpha val="29803"/>
                </a:schemeClr>
              </a:solidFill>
              <a:prstDash val="solid"/>
              <a:round/>
              <a:headEnd type="none" w="med" len="med"/>
              <a:tailEnd type="none" w="med" len="med"/>
            </a:ln>
          </p:spPr>
        </p:cxnSp>
        <p:cxnSp>
          <p:nvCxnSpPr>
            <p:cNvPr id="50" name="Shape 50"/>
            <p:cNvCxnSpPr/>
            <p:nvPr/>
          </p:nvCxnSpPr>
          <p:spPr>
            <a:xfrm rot="-5400000" flipH="1">
              <a:off x="-304800" y="3352800"/>
              <a:ext cx="6858000" cy="152399"/>
            </a:xfrm>
            <a:prstGeom prst="straightConnector1">
              <a:avLst/>
            </a:prstGeom>
            <a:noFill/>
            <a:ln w="9525" cap="flat" cmpd="sng">
              <a:solidFill>
                <a:schemeClr val="accent1"/>
              </a:solidFill>
              <a:prstDash val="solid"/>
              <a:round/>
              <a:headEnd type="none" w="med" len="med"/>
              <a:tailEnd type="none" w="med" len="med"/>
            </a:ln>
          </p:spPr>
        </p:cxnSp>
        <p:cxnSp>
          <p:nvCxnSpPr>
            <p:cNvPr id="51" name="Shape 51"/>
            <p:cNvCxnSpPr/>
            <p:nvPr/>
          </p:nvCxnSpPr>
          <p:spPr>
            <a:xfrm rot="5400000">
              <a:off x="-1028700" y="3314700"/>
              <a:ext cx="6858000" cy="228600"/>
            </a:xfrm>
            <a:prstGeom prst="straightConnector1">
              <a:avLst/>
            </a:prstGeom>
            <a:noFill/>
            <a:ln w="15875" cap="flat" cmpd="sng">
              <a:solidFill>
                <a:schemeClr val="accent1"/>
              </a:solidFill>
              <a:prstDash val="solid"/>
              <a:round/>
              <a:headEnd type="none" w="med" len="med"/>
              <a:tailEnd type="none" w="med" len="med"/>
            </a:ln>
          </p:spPr>
        </p:cxnSp>
        <p:cxnSp>
          <p:nvCxnSpPr>
            <p:cNvPr id="52" name="Shape 52"/>
            <p:cNvCxnSpPr/>
            <p:nvPr/>
          </p:nvCxnSpPr>
          <p:spPr>
            <a:xfrm rot="5400000">
              <a:off x="782955" y="2722245"/>
              <a:ext cx="6858000" cy="1413510"/>
            </a:xfrm>
            <a:prstGeom prst="straightConnector1">
              <a:avLst/>
            </a:prstGeom>
            <a:noFill/>
            <a:ln w="9525" cap="flat" cmpd="sng">
              <a:solidFill>
                <a:schemeClr val="accent1">
                  <a:alpha val="38823"/>
                </a:schemeClr>
              </a:solidFill>
              <a:prstDash val="solid"/>
              <a:round/>
              <a:headEnd type="none" w="med" len="med"/>
              <a:tailEnd type="none" w="med" len="med"/>
            </a:ln>
          </p:spPr>
        </p:cxnSp>
        <p:cxnSp>
          <p:nvCxnSpPr>
            <p:cNvPr id="53" name="Shape 53"/>
            <p:cNvCxnSpPr/>
            <p:nvPr/>
          </p:nvCxnSpPr>
          <p:spPr>
            <a:xfrm rot="5400000">
              <a:off x="1372552" y="3277552"/>
              <a:ext cx="6858000" cy="302895"/>
            </a:xfrm>
            <a:prstGeom prst="straightConnector1">
              <a:avLst/>
            </a:prstGeom>
            <a:noFill/>
            <a:ln w="9525" cap="flat" cmpd="sng">
              <a:solidFill>
                <a:schemeClr val="accent1"/>
              </a:solidFill>
              <a:prstDash val="solid"/>
              <a:round/>
              <a:headEnd type="none" w="med" len="med"/>
              <a:tailEnd type="none" w="med" len="med"/>
            </a:ln>
          </p:spPr>
        </p:cxnSp>
        <p:cxnSp>
          <p:nvCxnSpPr>
            <p:cNvPr id="54" name="Shape 54"/>
            <p:cNvCxnSpPr/>
            <p:nvPr/>
          </p:nvCxnSpPr>
          <p:spPr>
            <a:xfrm rot="5400000">
              <a:off x="1600199" y="3352800"/>
              <a:ext cx="6858000" cy="152399"/>
            </a:xfrm>
            <a:prstGeom prst="straightConnector1">
              <a:avLst/>
            </a:prstGeom>
            <a:noFill/>
            <a:ln w="9525" cap="flat" cmpd="sng">
              <a:solidFill>
                <a:schemeClr val="accent1"/>
              </a:solidFill>
              <a:prstDash val="solid"/>
              <a:round/>
              <a:headEnd type="none" w="med" len="med"/>
              <a:tailEnd type="none" w="med" len="med"/>
            </a:ln>
          </p:spPr>
        </p:cxnSp>
        <p:cxnSp>
          <p:nvCxnSpPr>
            <p:cNvPr id="55" name="Shape 55"/>
            <p:cNvCxnSpPr/>
            <p:nvPr/>
          </p:nvCxnSpPr>
          <p:spPr>
            <a:xfrm rot="5400000">
              <a:off x="659130" y="3227070"/>
              <a:ext cx="6858000" cy="403859"/>
            </a:xfrm>
            <a:prstGeom prst="straightConnector1">
              <a:avLst/>
            </a:prstGeom>
            <a:noFill/>
            <a:ln w="12700" cap="flat" cmpd="sng">
              <a:solidFill>
                <a:schemeClr val="accent1"/>
              </a:solidFill>
              <a:prstDash val="solid"/>
              <a:round/>
              <a:headEnd type="none" w="med" len="med"/>
              <a:tailEnd type="none" w="med" len="med"/>
            </a:ln>
          </p:spPr>
        </p:cxnSp>
        <p:cxnSp>
          <p:nvCxnSpPr>
            <p:cNvPr id="56" name="Shape 56"/>
            <p:cNvCxnSpPr/>
            <p:nvPr/>
          </p:nvCxnSpPr>
          <p:spPr>
            <a:xfrm rot="-5400000" flipH="1">
              <a:off x="-128586" y="3252788"/>
              <a:ext cx="6858000" cy="352425"/>
            </a:xfrm>
            <a:prstGeom prst="straightConnector1">
              <a:avLst/>
            </a:prstGeom>
            <a:noFill/>
            <a:ln w="15875" cap="flat" cmpd="sng">
              <a:solidFill>
                <a:schemeClr val="accent1"/>
              </a:solidFill>
              <a:prstDash val="solid"/>
              <a:round/>
              <a:headEnd type="none" w="med" len="med"/>
              <a:tailEnd type="none" w="med" len="med"/>
            </a:ln>
          </p:spPr>
        </p:cxnSp>
        <p:cxnSp>
          <p:nvCxnSpPr>
            <p:cNvPr id="57" name="Shape 57"/>
            <p:cNvCxnSpPr/>
            <p:nvPr/>
          </p:nvCxnSpPr>
          <p:spPr>
            <a:xfrm rot="-5400000" flipH="1">
              <a:off x="560069" y="3326130"/>
              <a:ext cx="6858000" cy="205740"/>
            </a:xfrm>
            <a:prstGeom prst="straightConnector1">
              <a:avLst/>
            </a:prstGeom>
            <a:noFill/>
            <a:ln w="9525" cap="flat" cmpd="sng">
              <a:solidFill>
                <a:schemeClr val="accent1"/>
              </a:solidFill>
              <a:prstDash val="solid"/>
              <a:round/>
              <a:headEnd type="none" w="med" len="med"/>
              <a:tailEnd type="none" w="med" len="med"/>
            </a:ln>
          </p:spPr>
        </p:cxnSp>
        <p:cxnSp>
          <p:nvCxnSpPr>
            <p:cNvPr id="58" name="Shape 58"/>
            <p:cNvCxnSpPr/>
            <p:nvPr/>
          </p:nvCxnSpPr>
          <p:spPr>
            <a:xfrm rot="-5400000" flipH="1">
              <a:off x="152399" y="3352800"/>
              <a:ext cx="6858000" cy="152399"/>
            </a:xfrm>
            <a:prstGeom prst="straightConnector1">
              <a:avLst/>
            </a:prstGeom>
            <a:noFill/>
            <a:ln w="9525" cap="flat" cmpd="sng">
              <a:solidFill>
                <a:schemeClr val="accent1"/>
              </a:solidFill>
              <a:prstDash val="solid"/>
              <a:round/>
              <a:headEnd type="none" w="med" len="med"/>
              <a:tailEnd type="none" w="med" len="med"/>
            </a:ln>
          </p:spPr>
        </p:cxnSp>
        <p:cxnSp>
          <p:nvCxnSpPr>
            <p:cNvPr id="59" name="Shape 59"/>
            <p:cNvCxnSpPr/>
            <p:nvPr/>
          </p:nvCxnSpPr>
          <p:spPr>
            <a:xfrm rot="-5400000" flipH="1">
              <a:off x="380999" y="3352800"/>
              <a:ext cx="6858000" cy="152399"/>
            </a:xfrm>
            <a:prstGeom prst="straightConnector1">
              <a:avLst/>
            </a:prstGeom>
            <a:noFill/>
            <a:ln w="9525" cap="flat" cmpd="sng">
              <a:solidFill>
                <a:schemeClr val="accent1"/>
              </a:solidFill>
              <a:prstDash val="solid"/>
              <a:round/>
              <a:headEnd type="none" w="med" len="med"/>
              <a:tailEnd type="none" w="med" len="med"/>
            </a:ln>
          </p:spPr>
        </p:cxnSp>
        <p:cxnSp>
          <p:nvCxnSpPr>
            <p:cNvPr id="60" name="Shape 60"/>
            <p:cNvCxnSpPr/>
            <p:nvPr/>
          </p:nvCxnSpPr>
          <p:spPr>
            <a:xfrm rot="-5400000" flipH="1">
              <a:off x="2743199" y="3352801"/>
              <a:ext cx="6858000" cy="152399"/>
            </a:xfrm>
            <a:prstGeom prst="straightConnector1">
              <a:avLst/>
            </a:prstGeom>
            <a:noFill/>
            <a:ln w="50800" cap="flat" cmpd="sng">
              <a:solidFill>
                <a:schemeClr val="accent1">
                  <a:alpha val="29803"/>
                </a:schemeClr>
              </a:solidFill>
              <a:prstDash val="solid"/>
              <a:round/>
              <a:headEnd type="none" w="med" len="med"/>
              <a:tailEnd type="none" w="med" len="med"/>
            </a:ln>
          </p:spPr>
        </p:cxnSp>
        <p:cxnSp>
          <p:nvCxnSpPr>
            <p:cNvPr id="61" name="Shape 61"/>
            <p:cNvCxnSpPr/>
            <p:nvPr/>
          </p:nvCxnSpPr>
          <p:spPr>
            <a:xfrm rot="-5400000" flipH="1">
              <a:off x="2095501" y="3238501"/>
              <a:ext cx="6858000" cy="381000"/>
            </a:xfrm>
            <a:prstGeom prst="straightConnector1">
              <a:avLst/>
            </a:prstGeom>
            <a:noFill/>
            <a:ln w="9525" cap="flat" cmpd="sng">
              <a:solidFill>
                <a:schemeClr val="accent1"/>
              </a:solidFill>
              <a:prstDash val="solid"/>
              <a:round/>
              <a:headEnd type="none" w="med" len="med"/>
              <a:tailEnd type="none" w="med" len="med"/>
            </a:ln>
          </p:spPr>
        </p:cxnSp>
        <p:cxnSp>
          <p:nvCxnSpPr>
            <p:cNvPr id="62" name="Shape 62"/>
            <p:cNvCxnSpPr/>
            <p:nvPr/>
          </p:nvCxnSpPr>
          <p:spPr>
            <a:xfrm rot="5400000">
              <a:off x="2705099" y="3238501"/>
              <a:ext cx="6858000" cy="381000"/>
            </a:xfrm>
            <a:prstGeom prst="straightConnector1">
              <a:avLst/>
            </a:prstGeom>
            <a:noFill/>
            <a:ln w="9525" cap="flat" cmpd="sng">
              <a:solidFill>
                <a:schemeClr val="accent1"/>
              </a:solidFill>
              <a:prstDash val="solid"/>
              <a:round/>
              <a:headEnd type="none" w="med" len="med"/>
              <a:tailEnd type="none" w="med" len="med"/>
            </a:ln>
          </p:spPr>
        </p:cxnSp>
        <p:cxnSp>
          <p:nvCxnSpPr>
            <p:cNvPr id="63" name="Shape 63"/>
            <p:cNvCxnSpPr/>
            <p:nvPr/>
          </p:nvCxnSpPr>
          <p:spPr>
            <a:xfrm rot="5400000">
              <a:off x="1828800" y="3276600"/>
              <a:ext cx="6857999" cy="304799"/>
            </a:xfrm>
            <a:prstGeom prst="straightConnector1">
              <a:avLst/>
            </a:prstGeom>
            <a:noFill/>
            <a:ln w="28575" cap="flat" cmpd="sng">
              <a:solidFill>
                <a:schemeClr val="accent1">
                  <a:alpha val="57647"/>
                </a:schemeClr>
              </a:solidFill>
              <a:prstDash val="solid"/>
              <a:round/>
              <a:headEnd type="none" w="med" len="med"/>
              <a:tailEnd type="none" w="med" len="med"/>
            </a:ln>
          </p:spPr>
        </p:cxnSp>
        <p:cxnSp>
          <p:nvCxnSpPr>
            <p:cNvPr id="64" name="Shape 64"/>
            <p:cNvCxnSpPr/>
            <p:nvPr/>
          </p:nvCxnSpPr>
          <p:spPr>
            <a:xfrm rot="-5400000" flipH="1">
              <a:off x="1066799" y="3200402"/>
              <a:ext cx="6858000" cy="457199"/>
            </a:xfrm>
            <a:prstGeom prst="straightConnector1">
              <a:avLst/>
            </a:prstGeom>
            <a:noFill/>
            <a:ln w="38100" cap="flat" cmpd="sng">
              <a:solidFill>
                <a:schemeClr val="accent1">
                  <a:alpha val="46666"/>
                </a:schemeClr>
              </a:solidFill>
              <a:prstDash val="solid"/>
              <a:round/>
              <a:headEnd type="none" w="med" len="med"/>
              <a:tailEnd type="none" w="med" len="med"/>
            </a:ln>
          </p:spPr>
        </p:cxnSp>
        <p:cxnSp>
          <p:nvCxnSpPr>
            <p:cNvPr id="65" name="Shape 65"/>
            <p:cNvCxnSpPr/>
            <p:nvPr/>
          </p:nvCxnSpPr>
          <p:spPr>
            <a:xfrm rot="-5400000" flipH="1">
              <a:off x="2362200" y="3352800"/>
              <a:ext cx="6858000" cy="152401"/>
            </a:xfrm>
            <a:prstGeom prst="straightConnector1">
              <a:avLst/>
            </a:prstGeom>
            <a:noFill/>
            <a:ln w="9525" cap="flat" cmpd="sng">
              <a:solidFill>
                <a:schemeClr val="accent1"/>
              </a:solidFill>
              <a:prstDash val="solid"/>
              <a:round/>
              <a:headEnd type="none" w="med" len="med"/>
              <a:tailEnd type="none" w="med" len="med"/>
            </a:ln>
          </p:spPr>
        </p:cxnSp>
        <p:cxnSp>
          <p:nvCxnSpPr>
            <p:cNvPr id="66" name="Shape 66"/>
            <p:cNvCxnSpPr/>
            <p:nvPr/>
          </p:nvCxnSpPr>
          <p:spPr>
            <a:xfrm rot="5400000">
              <a:off x="2646044" y="2722246"/>
              <a:ext cx="6858000" cy="1413510"/>
            </a:xfrm>
            <a:prstGeom prst="straightConnector1">
              <a:avLst/>
            </a:prstGeom>
            <a:noFill/>
            <a:ln w="9525" cap="flat" cmpd="sng">
              <a:solidFill>
                <a:schemeClr val="accent1">
                  <a:alpha val="55686"/>
                </a:schemeClr>
              </a:solidFill>
              <a:prstDash val="solid"/>
              <a:round/>
              <a:headEnd type="none" w="med" len="med"/>
              <a:tailEnd type="none" w="med" len="med"/>
            </a:ln>
          </p:spPr>
        </p:cxnSp>
        <p:cxnSp>
          <p:nvCxnSpPr>
            <p:cNvPr id="67" name="Shape 67"/>
            <p:cNvCxnSpPr/>
            <p:nvPr/>
          </p:nvCxnSpPr>
          <p:spPr>
            <a:xfrm rot="5400000">
              <a:off x="3048951" y="3277553"/>
              <a:ext cx="6858000" cy="302895"/>
            </a:xfrm>
            <a:prstGeom prst="straightConnector1">
              <a:avLst/>
            </a:prstGeom>
            <a:noFill/>
            <a:ln w="9525" cap="flat" cmpd="sng">
              <a:solidFill>
                <a:schemeClr val="accent1"/>
              </a:solidFill>
              <a:prstDash val="solid"/>
              <a:round/>
              <a:headEnd type="none" w="med" len="med"/>
              <a:tailEnd type="none" w="med" len="med"/>
            </a:ln>
          </p:spPr>
        </p:cxnSp>
        <p:cxnSp>
          <p:nvCxnSpPr>
            <p:cNvPr id="68" name="Shape 68"/>
            <p:cNvCxnSpPr/>
            <p:nvPr/>
          </p:nvCxnSpPr>
          <p:spPr>
            <a:xfrm rot="5400000">
              <a:off x="2895599" y="3276601"/>
              <a:ext cx="6858000" cy="304799"/>
            </a:xfrm>
            <a:prstGeom prst="straightConnector1">
              <a:avLst/>
            </a:prstGeom>
            <a:noFill/>
            <a:ln w="9525" cap="flat" cmpd="sng">
              <a:solidFill>
                <a:schemeClr val="accent1"/>
              </a:solidFill>
              <a:prstDash val="solid"/>
              <a:round/>
              <a:headEnd type="none" w="med" len="med"/>
              <a:tailEnd type="none" w="med" len="med"/>
            </a:ln>
          </p:spPr>
        </p:cxnSp>
        <p:cxnSp>
          <p:nvCxnSpPr>
            <p:cNvPr id="69" name="Shape 69"/>
            <p:cNvCxnSpPr/>
            <p:nvPr/>
          </p:nvCxnSpPr>
          <p:spPr>
            <a:xfrm rot="5400000">
              <a:off x="2388869" y="3227071"/>
              <a:ext cx="6858000" cy="403859"/>
            </a:xfrm>
            <a:prstGeom prst="straightConnector1">
              <a:avLst/>
            </a:prstGeom>
            <a:noFill/>
            <a:ln w="12700" cap="flat" cmpd="sng">
              <a:solidFill>
                <a:schemeClr val="accent1"/>
              </a:solidFill>
              <a:prstDash val="solid"/>
              <a:round/>
              <a:headEnd type="none" w="med" len="med"/>
              <a:tailEnd type="none" w="med" len="med"/>
            </a:ln>
          </p:spPr>
        </p:cxnSp>
        <p:cxnSp>
          <p:nvCxnSpPr>
            <p:cNvPr id="70" name="Shape 70"/>
            <p:cNvCxnSpPr/>
            <p:nvPr/>
          </p:nvCxnSpPr>
          <p:spPr>
            <a:xfrm rot="-5400000" flipH="1">
              <a:off x="2236469" y="3326131"/>
              <a:ext cx="6858000" cy="205740"/>
            </a:xfrm>
            <a:prstGeom prst="straightConnector1">
              <a:avLst/>
            </a:prstGeom>
            <a:noFill/>
            <a:ln w="9525" cap="flat" cmpd="sng">
              <a:solidFill>
                <a:schemeClr val="accent1"/>
              </a:solidFill>
              <a:prstDash val="solid"/>
              <a:round/>
              <a:headEnd type="none" w="med" len="med"/>
              <a:tailEnd type="none" w="med" len="med"/>
            </a:ln>
          </p:spPr>
        </p:cxnSp>
        <p:cxnSp>
          <p:nvCxnSpPr>
            <p:cNvPr id="71" name="Shape 71"/>
            <p:cNvCxnSpPr/>
            <p:nvPr/>
          </p:nvCxnSpPr>
          <p:spPr>
            <a:xfrm rot="-5400000" flipH="1">
              <a:off x="1752599" y="3352801"/>
              <a:ext cx="6858000" cy="152399"/>
            </a:xfrm>
            <a:prstGeom prst="straightConnector1">
              <a:avLst/>
            </a:prstGeom>
            <a:noFill/>
            <a:ln w="9525" cap="flat" cmpd="sng">
              <a:solidFill>
                <a:schemeClr val="accent1"/>
              </a:solidFill>
              <a:prstDash val="solid"/>
              <a:round/>
              <a:headEnd type="none" w="med" len="med"/>
              <a:tailEnd type="none" w="med" len="med"/>
            </a:ln>
          </p:spPr>
        </p:cxnSp>
        <p:cxnSp>
          <p:nvCxnSpPr>
            <p:cNvPr id="72" name="Shape 72"/>
            <p:cNvCxnSpPr/>
            <p:nvPr/>
          </p:nvCxnSpPr>
          <p:spPr>
            <a:xfrm rot="-5400000" flipH="1">
              <a:off x="1981199" y="3352800"/>
              <a:ext cx="6858000" cy="152399"/>
            </a:xfrm>
            <a:prstGeom prst="straightConnector1">
              <a:avLst/>
            </a:prstGeom>
            <a:noFill/>
            <a:ln w="9525" cap="flat" cmpd="sng">
              <a:solidFill>
                <a:schemeClr val="accent1"/>
              </a:solidFill>
              <a:prstDash val="solid"/>
              <a:round/>
              <a:headEnd type="none" w="med" len="med"/>
              <a:tailEnd type="none" w="med" len="med"/>
            </a:ln>
          </p:spPr>
        </p:cxnSp>
        <p:cxnSp>
          <p:nvCxnSpPr>
            <p:cNvPr id="73" name="Shape 73"/>
            <p:cNvCxnSpPr/>
            <p:nvPr/>
          </p:nvCxnSpPr>
          <p:spPr>
            <a:xfrm rot="5400000">
              <a:off x="3467099" y="3314701"/>
              <a:ext cx="6858000" cy="228600"/>
            </a:xfrm>
            <a:prstGeom prst="straightConnector1">
              <a:avLst/>
            </a:prstGeom>
            <a:noFill/>
            <a:ln w="28575" cap="flat" cmpd="sng">
              <a:solidFill>
                <a:schemeClr val="accent1">
                  <a:alpha val="57647"/>
                </a:schemeClr>
              </a:solidFill>
              <a:prstDash val="solid"/>
              <a:round/>
              <a:headEnd type="none" w="med" len="med"/>
              <a:tailEnd type="none" w="med" len="med"/>
            </a:ln>
          </p:spPr>
        </p:cxnSp>
        <p:cxnSp>
          <p:nvCxnSpPr>
            <p:cNvPr id="74" name="Shape 74"/>
            <p:cNvCxnSpPr/>
            <p:nvPr/>
          </p:nvCxnSpPr>
          <p:spPr>
            <a:xfrm rot="-5400000" flipH="1">
              <a:off x="3467099" y="3314701"/>
              <a:ext cx="6858000" cy="228600"/>
            </a:xfrm>
            <a:prstGeom prst="straightConnector1">
              <a:avLst/>
            </a:prstGeom>
            <a:noFill/>
            <a:ln w="9525" cap="flat" cmpd="sng">
              <a:solidFill>
                <a:schemeClr val="accent1"/>
              </a:solidFill>
              <a:prstDash val="solid"/>
              <a:round/>
              <a:headEnd type="none" w="med" len="med"/>
              <a:tailEnd type="none" w="med" len="med"/>
            </a:ln>
          </p:spPr>
        </p:cxnSp>
        <p:cxnSp>
          <p:nvCxnSpPr>
            <p:cNvPr id="75" name="Shape 75"/>
            <p:cNvCxnSpPr/>
            <p:nvPr/>
          </p:nvCxnSpPr>
          <p:spPr>
            <a:xfrm rot="5400000">
              <a:off x="4038599" y="3429001"/>
              <a:ext cx="6858000" cy="1587"/>
            </a:xfrm>
            <a:prstGeom prst="straightConnector1">
              <a:avLst/>
            </a:prstGeom>
            <a:noFill/>
            <a:ln w="28575" cap="flat" cmpd="sng">
              <a:solidFill>
                <a:schemeClr val="accent1">
                  <a:alpha val="57647"/>
                </a:schemeClr>
              </a:solidFill>
              <a:prstDash val="solid"/>
              <a:round/>
              <a:headEnd type="none" w="med" len="med"/>
              <a:tailEnd type="none" w="med" len="med"/>
            </a:ln>
          </p:spPr>
        </p:cxnSp>
        <p:cxnSp>
          <p:nvCxnSpPr>
            <p:cNvPr id="76" name="Shape 76"/>
            <p:cNvCxnSpPr/>
            <p:nvPr/>
          </p:nvCxnSpPr>
          <p:spPr>
            <a:xfrm rot="-5400000" flipH="1">
              <a:off x="3886199" y="3200401"/>
              <a:ext cx="6858000" cy="457200"/>
            </a:xfrm>
            <a:prstGeom prst="straightConnector1">
              <a:avLst/>
            </a:prstGeom>
            <a:noFill/>
            <a:ln w="9525" cap="flat" cmpd="sng">
              <a:solidFill>
                <a:schemeClr val="accent1">
                  <a:alpha val="89803"/>
                </a:schemeClr>
              </a:solidFill>
              <a:prstDash val="solid"/>
              <a:round/>
              <a:headEnd type="none" w="med" len="med"/>
              <a:tailEnd type="none" w="med" len="med"/>
            </a:ln>
          </p:spPr>
        </p:cxnSp>
        <p:cxnSp>
          <p:nvCxnSpPr>
            <p:cNvPr id="77" name="Shape 77"/>
            <p:cNvCxnSpPr/>
            <p:nvPr/>
          </p:nvCxnSpPr>
          <p:spPr>
            <a:xfrm rot="5400000">
              <a:off x="4000500" y="3238501"/>
              <a:ext cx="6858000" cy="381000"/>
            </a:xfrm>
            <a:prstGeom prst="straightConnector1">
              <a:avLst/>
            </a:prstGeom>
            <a:noFill/>
            <a:ln w="12700" cap="flat" cmpd="sng">
              <a:solidFill>
                <a:schemeClr val="accent1"/>
              </a:solidFill>
              <a:prstDash val="solid"/>
              <a:round/>
              <a:headEnd type="none" w="med" len="med"/>
              <a:tailEnd type="none" w="med" len="med"/>
            </a:ln>
          </p:spPr>
        </p:cxnSp>
        <p:cxnSp>
          <p:nvCxnSpPr>
            <p:cNvPr id="78" name="Shape 78"/>
            <p:cNvCxnSpPr/>
            <p:nvPr/>
          </p:nvCxnSpPr>
          <p:spPr>
            <a:xfrm rot="-5400000" flipH="1">
              <a:off x="4572000" y="3200401"/>
              <a:ext cx="6858000" cy="457199"/>
            </a:xfrm>
            <a:prstGeom prst="straightConnector1">
              <a:avLst/>
            </a:prstGeom>
            <a:noFill/>
            <a:ln w="38100" cap="flat" cmpd="sng">
              <a:solidFill>
                <a:schemeClr val="accent1">
                  <a:alpha val="46666"/>
                </a:schemeClr>
              </a:solidFill>
              <a:prstDash val="solid"/>
              <a:round/>
              <a:headEnd type="none" w="med" len="med"/>
              <a:tailEnd type="none" w="med" len="med"/>
            </a:ln>
          </p:spPr>
        </p:cxnSp>
        <p:cxnSp>
          <p:nvCxnSpPr>
            <p:cNvPr id="79" name="Shape 79"/>
            <p:cNvCxnSpPr/>
            <p:nvPr/>
          </p:nvCxnSpPr>
          <p:spPr>
            <a:xfrm rot="-5400000" flipH="1">
              <a:off x="3733799" y="3352800"/>
              <a:ext cx="6858000" cy="152399"/>
            </a:xfrm>
            <a:prstGeom prst="straightConnector1">
              <a:avLst/>
            </a:prstGeom>
            <a:noFill/>
            <a:ln w="9525" cap="flat" cmpd="sng">
              <a:solidFill>
                <a:schemeClr val="accent1"/>
              </a:solidFill>
              <a:prstDash val="solid"/>
              <a:round/>
              <a:headEnd type="none" w="med" len="med"/>
              <a:tailEnd type="none" w="med" len="med"/>
            </a:ln>
          </p:spPr>
        </p:cxnSp>
        <p:cxnSp>
          <p:nvCxnSpPr>
            <p:cNvPr id="80" name="Shape 80"/>
            <p:cNvCxnSpPr/>
            <p:nvPr/>
          </p:nvCxnSpPr>
          <p:spPr>
            <a:xfrm rot="5400000">
              <a:off x="3619499" y="3314700"/>
              <a:ext cx="6858000" cy="228600"/>
            </a:xfrm>
            <a:prstGeom prst="straightConnector1">
              <a:avLst/>
            </a:prstGeom>
            <a:noFill/>
            <a:ln w="15875" cap="flat" cmpd="sng">
              <a:solidFill>
                <a:schemeClr val="accent1"/>
              </a:solidFill>
              <a:prstDash val="solid"/>
              <a:round/>
              <a:headEnd type="none" w="med" len="med"/>
              <a:tailEnd type="none" w="med" len="med"/>
            </a:ln>
          </p:spPr>
        </p:cxnSp>
        <p:cxnSp>
          <p:nvCxnSpPr>
            <p:cNvPr id="81" name="Shape 81"/>
            <p:cNvCxnSpPr/>
            <p:nvPr/>
          </p:nvCxnSpPr>
          <p:spPr>
            <a:xfrm rot="-5400000" flipH="1">
              <a:off x="4214813" y="3252788"/>
              <a:ext cx="6858000" cy="352425"/>
            </a:xfrm>
            <a:prstGeom prst="straightConnector1">
              <a:avLst/>
            </a:prstGeom>
            <a:noFill/>
            <a:ln w="15875" cap="flat" cmpd="sng">
              <a:solidFill>
                <a:schemeClr val="accent1">
                  <a:alpha val="71764"/>
                </a:schemeClr>
              </a:solidFill>
              <a:prstDash val="solid"/>
              <a:round/>
              <a:headEnd type="none" w="med" len="med"/>
              <a:tailEnd type="none" w="med" len="med"/>
            </a:ln>
          </p:spPr>
        </p:cxnSp>
        <p:cxnSp>
          <p:nvCxnSpPr>
            <p:cNvPr id="82" name="Shape 82"/>
            <p:cNvCxnSpPr/>
            <p:nvPr/>
          </p:nvCxnSpPr>
          <p:spPr>
            <a:xfrm rot="-5400000" flipH="1">
              <a:off x="4751069" y="3326131"/>
              <a:ext cx="6858000" cy="205740"/>
            </a:xfrm>
            <a:prstGeom prst="straightConnector1">
              <a:avLst/>
            </a:prstGeom>
            <a:noFill/>
            <a:ln w="9525" cap="flat" cmpd="sng">
              <a:solidFill>
                <a:schemeClr val="accent1"/>
              </a:solidFill>
              <a:prstDash val="solid"/>
              <a:round/>
              <a:headEnd type="none" w="med" len="med"/>
              <a:tailEnd type="none" w="med" len="med"/>
            </a:ln>
          </p:spPr>
        </p:cxnSp>
        <p:cxnSp>
          <p:nvCxnSpPr>
            <p:cNvPr id="83" name="Shape 83"/>
            <p:cNvCxnSpPr/>
            <p:nvPr/>
          </p:nvCxnSpPr>
          <p:spPr>
            <a:xfrm rot="-5400000" flipH="1">
              <a:off x="4343399" y="3352801"/>
              <a:ext cx="6858000" cy="152399"/>
            </a:xfrm>
            <a:prstGeom prst="straightConnector1">
              <a:avLst/>
            </a:prstGeom>
            <a:noFill/>
            <a:ln w="9525" cap="flat" cmpd="sng">
              <a:solidFill>
                <a:schemeClr val="accent1"/>
              </a:solidFill>
              <a:prstDash val="solid"/>
              <a:round/>
              <a:headEnd type="none" w="med" len="med"/>
              <a:tailEnd type="none" w="med" len="med"/>
            </a:ln>
          </p:spPr>
        </p:cxnSp>
        <p:cxnSp>
          <p:nvCxnSpPr>
            <p:cNvPr id="84" name="Shape 84"/>
            <p:cNvCxnSpPr/>
            <p:nvPr/>
          </p:nvCxnSpPr>
          <p:spPr>
            <a:xfrm rot="-5400000" flipH="1">
              <a:off x="4571999" y="3352801"/>
              <a:ext cx="6858000" cy="152399"/>
            </a:xfrm>
            <a:prstGeom prst="straightConnector1">
              <a:avLst/>
            </a:prstGeom>
            <a:noFill/>
            <a:ln w="9525" cap="flat" cmpd="sng">
              <a:solidFill>
                <a:schemeClr val="accent1"/>
              </a:solidFill>
              <a:prstDash val="solid"/>
              <a:round/>
              <a:headEnd type="none" w="med" len="med"/>
              <a:tailEnd type="none" w="med" len="med"/>
            </a:ln>
          </p:spPr>
        </p:cxnSp>
        <p:cxnSp>
          <p:nvCxnSpPr>
            <p:cNvPr id="85" name="Shape 85"/>
            <p:cNvCxnSpPr/>
            <p:nvPr/>
          </p:nvCxnSpPr>
          <p:spPr>
            <a:xfrm rot="-5400000" flipH="1">
              <a:off x="5257799" y="3352802"/>
              <a:ext cx="6858000" cy="152399"/>
            </a:xfrm>
            <a:prstGeom prst="straightConnector1">
              <a:avLst/>
            </a:prstGeom>
            <a:noFill/>
            <a:ln w="9525" cap="flat" cmpd="sng">
              <a:solidFill>
                <a:schemeClr val="accent1"/>
              </a:solidFill>
              <a:prstDash val="solid"/>
              <a:round/>
              <a:headEnd type="none" w="med" len="med"/>
              <a:tailEnd type="none" w="med" len="med"/>
            </a:ln>
          </p:spPr>
        </p:cxnSp>
        <p:cxnSp>
          <p:nvCxnSpPr>
            <p:cNvPr id="86" name="Shape 86"/>
            <p:cNvCxnSpPr/>
            <p:nvPr/>
          </p:nvCxnSpPr>
          <p:spPr>
            <a:xfrm rot="-5400000" flipH="1">
              <a:off x="5067299" y="3238502"/>
              <a:ext cx="6858000" cy="381000"/>
            </a:xfrm>
            <a:prstGeom prst="straightConnector1">
              <a:avLst/>
            </a:prstGeom>
            <a:noFill/>
            <a:ln w="9525" cap="flat" cmpd="sng">
              <a:solidFill>
                <a:schemeClr val="accent1"/>
              </a:solidFill>
              <a:prstDash val="solid"/>
              <a:round/>
              <a:headEnd type="none" w="med" len="med"/>
              <a:tailEnd type="none" w="med" len="med"/>
            </a:ln>
          </p:spPr>
        </p:cxnSp>
        <p:cxnSp>
          <p:nvCxnSpPr>
            <p:cNvPr id="87" name="Shape 87"/>
            <p:cNvCxnSpPr/>
            <p:nvPr/>
          </p:nvCxnSpPr>
          <p:spPr>
            <a:xfrm rot="5400000">
              <a:off x="5219699" y="3238502"/>
              <a:ext cx="6858000" cy="381000"/>
            </a:xfrm>
            <a:prstGeom prst="straightConnector1">
              <a:avLst/>
            </a:prstGeom>
            <a:noFill/>
            <a:ln w="50800" cap="flat" cmpd="sng">
              <a:solidFill>
                <a:schemeClr val="accent1">
                  <a:alpha val="29803"/>
                </a:schemeClr>
              </a:solidFill>
              <a:prstDash val="solid"/>
              <a:round/>
              <a:headEnd type="none" w="med" len="med"/>
              <a:tailEnd type="none" w="med" len="med"/>
            </a:ln>
          </p:spPr>
        </p:cxnSp>
        <p:cxnSp>
          <p:nvCxnSpPr>
            <p:cNvPr id="88" name="Shape 88"/>
            <p:cNvCxnSpPr/>
            <p:nvPr/>
          </p:nvCxnSpPr>
          <p:spPr>
            <a:xfrm rot="-5400000" flipH="1">
              <a:off x="4876801" y="3352801"/>
              <a:ext cx="6858000" cy="152401"/>
            </a:xfrm>
            <a:prstGeom prst="straightConnector1">
              <a:avLst/>
            </a:prstGeom>
            <a:noFill/>
            <a:ln w="9525" cap="flat" cmpd="sng">
              <a:solidFill>
                <a:schemeClr val="accent1"/>
              </a:solidFill>
              <a:prstDash val="solid"/>
              <a:round/>
              <a:headEnd type="none" w="med" len="med"/>
              <a:tailEnd type="none" w="med" len="med"/>
            </a:ln>
          </p:spPr>
        </p:cxnSp>
        <p:cxnSp>
          <p:nvCxnSpPr>
            <p:cNvPr id="89" name="Shape 89"/>
            <p:cNvCxnSpPr/>
            <p:nvPr/>
          </p:nvCxnSpPr>
          <p:spPr>
            <a:xfrm rot="5400000">
              <a:off x="5527993" y="3318196"/>
              <a:ext cx="6888479" cy="191133"/>
            </a:xfrm>
            <a:prstGeom prst="straightConnector1">
              <a:avLst/>
            </a:prstGeom>
            <a:noFill/>
            <a:ln w="9525" cap="flat" cmpd="sng">
              <a:solidFill>
                <a:schemeClr val="accent1"/>
              </a:solidFill>
              <a:prstDash val="solid"/>
              <a:round/>
              <a:headEnd type="none" w="med" len="med"/>
              <a:tailEnd type="none" w="med" len="med"/>
            </a:ln>
          </p:spPr>
        </p:cxnSp>
        <p:cxnSp>
          <p:nvCxnSpPr>
            <p:cNvPr id="90" name="Shape 90"/>
            <p:cNvCxnSpPr/>
            <p:nvPr/>
          </p:nvCxnSpPr>
          <p:spPr>
            <a:xfrm rot="5400000">
              <a:off x="4850130" y="3227072"/>
              <a:ext cx="6858000" cy="403859"/>
            </a:xfrm>
            <a:prstGeom prst="straightConnector1">
              <a:avLst/>
            </a:prstGeom>
            <a:noFill/>
            <a:ln w="47625" cap="flat" cmpd="sng">
              <a:solidFill>
                <a:schemeClr val="accent1">
                  <a:alpha val="62745"/>
                </a:schemeClr>
              </a:solidFill>
              <a:prstDash val="solid"/>
              <a:round/>
              <a:headEnd type="none" w="med" len="med"/>
              <a:tailEnd type="none" w="med" len="med"/>
            </a:ln>
          </p:spPr>
        </p:cxnSp>
        <p:cxnSp>
          <p:nvCxnSpPr>
            <p:cNvPr id="91" name="Shape 91"/>
            <p:cNvCxnSpPr/>
            <p:nvPr/>
          </p:nvCxnSpPr>
          <p:spPr>
            <a:xfrm rot="-5400000" flipH="1">
              <a:off x="4751069" y="3326132"/>
              <a:ext cx="6858000" cy="205740"/>
            </a:xfrm>
            <a:prstGeom prst="straightConnector1">
              <a:avLst/>
            </a:prstGeom>
            <a:noFill/>
            <a:ln w="9525" cap="flat" cmpd="sng">
              <a:solidFill>
                <a:schemeClr val="accent1"/>
              </a:solidFill>
              <a:prstDash val="solid"/>
              <a:round/>
              <a:headEnd type="none" w="med" len="med"/>
              <a:tailEnd type="none" w="med" len="med"/>
            </a:ln>
          </p:spPr>
        </p:cxnSp>
        <p:cxnSp>
          <p:nvCxnSpPr>
            <p:cNvPr id="92" name="Shape 92"/>
            <p:cNvCxnSpPr/>
            <p:nvPr/>
          </p:nvCxnSpPr>
          <p:spPr>
            <a:xfrm rot="5400000">
              <a:off x="5562598" y="3429001"/>
              <a:ext cx="6858002" cy="1587"/>
            </a:xfrm>
            <a:prstGeom prst="straightConnector1">
              <a:avLst/>
            </a:prstGeom>
            <a:noFill/>
            <a:ln w="15875" cap="flat" cmpd="sng">
              <a:solidFill>
                <a:schemeClr val="accent1"/>
              </a:solidFill>
              <a:prstDash val="solid"/>
              <a:round/>
              <a:headEnd type="none" w="med" len="med"/>
              <a:tailEnd type="none" w="med" len="med"/>
            </a:ln>
          </p:spPr>
        </p:cxnSp>
        <p:cxnSp>
          <p:nvCxnSpPr>
            <p:cNvPr id="93" name="Shape 93"/>
            <p:cNvCxnSpPr/>
            <p:nvPr/>
          </p:nvCxnSpPr>
          <p:spPr>
            <a:xfrm rot="5400000">
              <a:off x="2552699" y="3390900"/>
              <a:ext cx="6858000" cy="76199"/>
            </a:xfrm>
            <a:prstGeom prst="straightConnector1">
              <a:avLst/>
            </a:prstGeom>
            <a:noFill/>
            <a:ln w="38100" cap="flat" cmpd="sng">
              <a:solidFill>
                <a:schemeClr val="accent1">
                  <a:alpha val="46666"/>
                </a:schemeClr>
              </a:solidFill>
              <a:prstDash val="solid"/>
              <a:round/>
              <a:headEnd type="none" w="med" len="med"/>
              <a:tailEnd type="none" w="med" len="med"/>
            </a:ln>
          </p:spPr>
        </p:cxnSp>
        <p:cxnSp>
          <p:nvCxnSpPr>
            <p:cNvPr id="94" name="Shape 94"/>
            <p:cNvCxnSpPr/>
            <p:nvPr/>
          </p:nvCxnSpPr>
          <p:spPr>
            <a:xfrm rot="-5400000" flipH="1">
              <a:off x="3047999" y="3352800"/>
              <a:ext cx="6858000" cy="152399"/>
            </a:xfrm>
            <a:prstGeom prst="straightConnector1">
              <a:avLst/>
            </a:prstGeom>
            <a:noFill/>
            <a:ln w="47625" cap="flat" cmpd="sng">
              <a:solidFill>
                <a:schemeClr val="accent1">
                  <a:alpha val="62745"/>
                </a:schemeClr>
              </a:solidFill>
              <a:prstDash val="solid"/>
              <a:round/>
              <a:headEnd type="none" w="med" len="med"/>
              <a:tailEnd type="none" w="med" len="med"/>
            </a:ln>
          </p:spPr>
        </p:cxnSp>
        <p:cxnSp>
          <p:nvCxnSpPr>
            <p:cNvPr id="95" name="Shape 95"/>
            <p:cNvCxnSpPr/>
            <p:nvPr/>
          </p:nvCxnSpPr>
          <p:spPr>
            <a:xfrm rot="-5400000" flipH="1">
              <a:off x="3238499" y="3238500"/>
              <a:ext cx="6858000" cy="381000"/>
            </a:xfrm>
            <a:prstGeom prst="straightConnector1">
              <a:avLst/>
            </a:prstGeom>
            <a:noFill/>
            <a:ln w="19050" cap="flat" cmpd="sng">
              <a:solidFill>
                <a:schemeClr val="accent1">
                  <a:alpha val="57647"/>
                </a:schemeClr>
              </a:solidFill>
              <a:prstDash val="solid"/>
              <a:round/>
              <a:headEnd type="none" w="med" len="med"/>
              <a:tailEnd type="none" w="med" len="med"/>
            </a:ln>
          </p:spPr>
        </p:cxnSp>
        <p:cxnSp>
          <p:nvCxnSpPr>
            <p:cNvPr id="96" name="Shape 96"/>
            <p:cNvCxnSpPr/>
            <p:nvPr/>
          </p:nvCxnSpPr>
          <p:spPr>
            <a:xfrm rot="5400000">
              <a:off x="2133599" y="3276600"/>
              <a:ext cx="6858000" cy="304799"/>
            </a:xfrm>
            <a:prstGeom prst="straightConnector1">
              <a:avLst/>
            </a:prstGeom>
            <a:noFill/>
            <a:ln w="47625" cap="flat" cmpd="sng">
              <a:solidFill>
                <a:schemeClr val="accent1">
                  <a:alpha val="62745"/>
                </a:schemeClr>
              </a:solidFill>
              <a:prstDash val="solid"/>
              <a:round/>
              <a:headEnd type="none" w="med" len="med"/>
              <a:tailEnd type="none" w="med" len="med"/>
            </a:ln>
          </p:spPr>
        </p:cxnSp>
        <p:cxnSp>
          <p:nvCxnSpPr>
            <p:cNvPr id="97" name="Shape 97"/>
            <p:cNvCxnSpPr/>
            <p:nvPr/>
          </p:nvCxnSpPr>
          <p:spPr>
            <a:xfrm rot="-5400000" flipH="1">
              <a:off x="3148012" y="3252789"/>
              <a:ext cx="6858000" cy="352425"/>
            </a:xfrm>
            <a:prstGeom prst="straightConnector1">
              <a:avLst/>
            </a:prstGeom>
            <a:noFill/>
            <a:ln w="15875" cap="flat" cmpd="sng">
              <a:solidFill>
                <a:schemeClr val="accent1">
                  <a:alpha val="71764"/>
                </a:schemeClr>
              </a:solidFill>
              <a:prstDash val="solid"/>
              <a:round/>
              <a:headEnd type="none" w="med" len="med"/>
              <a:tailEnd type="none" w="med" len="med"/>
            </a:ln>
          </p:spPr>
        </p:cxnSp>
        <p:cxnSp>
          <p:nvCxnSpPr>
            <p:cNvPr id="98" name="Shape 98"/>
            <p:cNvCxnSpPr/>
            <p:nvPr/>
          </p:nvCxnSpPr>
          <p:spPr>
            <a:xfrm rot="5400000">
              <a:off x="3771899" y="3238500"/>
              <a:ext cx="6858000" cy="381000"/>
            </a:xfrm>
            <a:prstGeom prst="straightConnector1">
              <a:avLst/>
            </a:prstGeom>
            <a:noFill/>
            <a:ln w="9525" cap="flat" cmpd="sng">
              <a:solidFill>
                <a:schemeClr val="accent1"/>
              </a:solidFill>
              <a:prstDash val="solid"/>
              <a:round/>
              <a:headEnd type="none" w="med" len="med"/>
              <a:tailEnd type="none" w="med" len="med"/>
            </a:ln>
          </p:spPr>
        </p:cxnSp>
        <p:cxnSp>
          <p:nvCxnSpPr>
            <p:cNvPr id="99" name="Shape 99"/>
            <p:cNvCxnSpPr/>
            <p:nvPr/>
          </p:nvCxnSpPr>
          <p:spPr>
            <a:xfrm rot="5400000">
              <a:off x="4229099" y="2933700"/>
              <a:ext cx="6858000" cy="990599"/>
            </a:xfrm>
            <a:prstGeom prst="straightConnector1">
              <a:avLst/>
            </a:prstGeom>
            <a:noFill/>
            <a:ln w="28575" cap="flat" cmpd="sng">
              <a:solidFill>
                <a:schemeClr val="accent1">
                  <a:alpha val="57647"/>
                </a:schemeClr>
              </a:solidFill>
              <a:prstDash val="solid"/>
              <a:round/>
              <a:headEnd type="none" w="med" len="med"/>
              <a:tailEnd type="none" w="med" len="med"/>
            </a:ln>
          </p:spPr>
        </p:cxnSp>
        <p:cxnSp>
          <p:nvCxnSpPr>
            <p:cNvPr id="100" name="Shape 100"/>
            <p:cNvCxnSpPr/>
            <p:nvPr/>
          </p:nvCxnSpPr>
          <p:spPr>
            <a:xfrm rot="-5400000" flipH="1">
              <a:off x="1371599" y="3200403"/>
              <a:ext cx="6858000" cy="457199"/>
            </a:xfrm>
            <a:prstGeom prst="straightConnector1">
              <a:avLst/>
            </a:prstGeom>
            <a:noFill/>
            <a:ln w="38100" cap="flat" cmpd="sng">
              <a:solidFill>
                <a:schemeClr val="accent1">
                  <a:alpha val="46666"/>
                </a:schemeClr>
              </a:solidFill>
              <a:prstDash val="solid"/>
              <a:round/>
              <a:headEnd type="none" w="med" len="med"/>
              <a:tailEnd type="none" w="med" len="med"/>
            </a:ln>
          </p:spPr>
        </p:cxnSp>
      </p:grpSp>
      <p:sp>
        <p:nvSpPr>
          <p:cNvPr id="101" name="Shape 101"/>
          <p:cNvSpPr txBox="1">
            <a:spLocks noGrp="1"/>
          </p:cNvSpPr>
          <p:nvPr>
            <p:ph type="dt" idx="10"/>
          </p:nvPr>
        </p:nvSpPr>
        <p:spPr>
          <a:xfrm>
            <a:off x="457200" y="6312407"/>
            <a:ext cx="2133599"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02" name="Shape 102"/>
          <p:cNvSpPr txBox="1">
            <a:spLocks noGrp="1"/>
          </p:cNvSpPr>
          <p:nvPr>
            <p:ph type="ftr" idx="11"/>
          </p:nvPr>
        </p:nvSpPr>
        <p:spPr>
          <a:xfrm>
            <a:off x="2831123" y="6312407"/>
            <a:ext cx="3481754" cy="365125"/>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03" name="Shape 103"/>
          <p:cNvSpPr txBox="1">
            <a:spLocks noGrp="1"/>
          </p:cNvSpPr>
          <p:nvPr>
            <p:ph type="sldNum" idx="12"/>
          </p:nvPr>
        </p:nvSpPr>
        <p:spPr>
          <a:xfrm>
            <a:off x="6553200" y="6312407"/>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2"/>
                </a:solidFill>
                <a:latin typeface="Arial"/>
                <a:ea typeface="Arial"/>
                <a:cs typeface="Arial"/>
                <a:sym typeface="Arial"/>
              </a:rPr>
              <a:t>‹#›</a:t>
            </a:fld>
            <a:endParaRPr lang="en-US" sz="1200" b="0" i="0" u="none" strike="noStrike" cap="none">
              <a:solidFill>
                <a:schemeClr val="lt2"/>
              </a:solidFill>
              <a:latin typeface="Arial"/>
              <a:ea typeface="Arial"/>
              <a:cs typeface="Arial"/>
              <a:sym typeface="Arial"/>
            </a:endParaRPr>
          </a:p>
        </p:txBody>
      </p:sp>
      <p:sp>
        <p:nvSpPr>
          <p:cNvPr id="104" name="Shape 104"/>
          <p:cNvSpPr/>
          <p:nvPr/>
        </p:nvSpPr>
        <p:spPr>
          <a:xfrm>
            <a:off x="0" y="1905000"/>
            <a:ext cx="4953000" cy="312419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Arial"/>
              <a:ea typeface="Arial"/>
              <a:cs typeface="Arial"/>
              <a:sym typeface="Arial"/>
            </a:endParaRPr>
          </a:p>
        </p:txBody>
      </p:sp>
      <p:grpSp>
        <p:nvGrpSpPr>
          <p:cNvPr id="105" name="Shape 105"/>
          <p:cNvGrpSpPr/>
          <p:nvPr/>
        </p:nvGrpSpPr>
        <p:grpSpPr>
          <a:xfrm>
            <a:off x="0" y="2057400"/>
            <a:ext cx="4801394" cy="2820987"/>
            <a:chOff x="0" y="2057400"/>
            <a:chExt cx="4801394" cy="2820987"/>
          </a:xfrm>
        </p:grpSpPr>
        <p:cxnSp>
          <p:nvCxnSpPr>
            <p:cNvPr id="106" name="Shape 106"/>
            <p:cNvCxnSpPr/>
            <p:nvPr/>
          </p:nvCxnSpPr>
          <p:spPr>
            <a:xfrm>
              <a:off x="0" y="2057400"/>
              <a:ext cx="4800600" cy="1587"/>
            </a:xfrm>
            <a:prstGeom prst="straightConnector1">
              <a:avLst/>
            </a:prstGeom>
            <a:noFill/>
            <a:ln w="19050" cap="flat" cmpd="sng">
              <a:solidFill>
                <a:schemeClr val="accent2"/>
              </a:solidFill>
              <a:prstDash val="solid"/>
              <a:round/>
              <a:headEnd type="none" w="med" len="med"/>
              <a:tailEnd type="none" w="med" len="med"/>
            </a:ln>
          </p:spPr>
        </p:cxnSp>
        <p:cxnSp>
          <p:nvCxnSpPr>
            <p:cNvPr id="107" name="Shape 107"/>
            <p:cNvCxnSpPr/>
            <p:nvPr/>
          </p:nvCxnSpPr>
          <p:spPr>
            <a:xfrm>
              <a:off x="0" y="4876800"/>
              <a:ext cx="4800600" cy="1587"/>
            </a:xfrm>
            <a:prstGeom prst="straightConnector1">
              <a:avLst/>
            </a:prstGeom>
            <a:noFill/>
            <a:ln w="19050" cap="flat" cmpd="sng">
              <a:solidFill>
                <a:schemeClr val="accent2"/>
              </a:solidFill>
              <a:prstDash val="solid"/>
              <a:round/>
              <a:headEnd type="none" w="med" len="med"/>
              <a:tailEnd type="none" w="med" len="med"/>
            </a:ln>
          </p:spPr>
        </p:cxnSp>
        <p:cxnSp>
          <p:nvCxnSpPr>
            <p:cNvPr id="108" name="Shape 108"/>
            <p:cNvCxnSpPr/>
            <p:nvPr/>
          </p:nvCxnSpPr>
          <p:spPr>
            <a:xfrm rot="5400000">
              <a:off x="3391694" y="3467099"/>
              <a:ext cx="2818605" cy="793"/>
            </a:xfrm>
            <a:prstGeom prst="straightConnector1">
              <a:avLst/>
            </a:prstGeom>
            <a:noFill/>
            <a:ln w="19050" cap="flat" cmpd="sng">
              <a:solidFill>
                <a:schemeClr val="accent2"/>
              </a:solidFill>
              <a:prstDash val="solid"/>
              <a:round/>
              <a:headEnd type="none" w="med" len="med"/>
              <a:tailEnd type="none" w="med" len="med"/>
            </a:ln>
          </p:spPr>
        </p:cxnSp>
      </p:grpSp>
      <p:sp>
        <p:nvSpPr>
          <p:cNvPr id="109" name="Shape 109"/>
          <p:cNvSpPr txBox="1">
            <a:spLocks noGrp="1"/>
          </p:cNvSpPr>
          <p:nvPr>
            <p:ph type="ctrTitle"/>
          </p:nvPr>
        </p:nvSpPr>
        <p:spPr>
          <a:xfrm>
            <a:off x="228600" y="2130425"/>
            <a:ext cx="4419599" cy="1600326"/>
          </a:xfrm>
          <a:prstGeom prst="rect">
            <a:avLst/>
          </a:prstGeom>
          <a:noFill/>
          <a:ln>
            <a:noFill/>
          </a:ln>
        </p:spPr>
        <p:txBody>
          <a:bodyPr lIns="91425" tIns="91425" rIns="91425" bIns="91425" anchor="b" anchorCtr="0"/>
          <a:lstStyle>
            <a:lvl1pPr marL="0" marR="0" lvl="0" indent="0" algn="l" rtl="0">
              <a:spcBef>
                <a:spcPts val="0"/>
              </a:spcBef>
              <a:buClr>
                <a:srgbClr val="FFFFFF"/>
              </a:buClr>
              <a:buFont typeface="Arial"/>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10" name="Shape 110"/>
          <p:cNvSpPr txBox="1">
            <a:spLocks noGrp="1"/>
          </p:cNvSpPr>
          <p:nvPr>
            <p:ph type="subTitle" idx="1"/>
          </p:nvPr>
        </p:nvSpPr>
        <p:spPr>
          <a:xfrm>
            <a:off x="228600" y="3733800"/>
            <a:ext cx="4419599" cy="1066799"/>
          </a:xfrm>
          <a:prstGeom prst="rect">
            <a:avLst/>
          </a:prstGeom>
          <a:noFill/>
          <a:ln>
            <a:noFill/>
          </a:ln>
        </p:spPr>
        <p:txBody>
          <a:bodyPr lIns="91425" tIns="91425" rIns="91425" bIns="91425" anchor="t" anchorCtr="0"/>
          <a:lstStyle>
            <a:lvl1pPr marL="0" marR="0" lvl="0" indent="0" algn="l" rtl="0">
              <a:spcBef>
                <a:spcPts val="440"/>
              </a:spcBef>
              <a:buClr>
                <a:srgbClr val="C5BB9B"/>
              </a:buClr>
              <a:buFont typeface="Arial"/>
              <a:buNone/>
              <a:defRPr/>
            </a:lvl1pPr>
            <a:lvl2pPr marL="457200" marR="0" lvl="1" indent="0" algn="ctr" rtl="0">
              <a:spcBef>
                <a:spcPts val="400"/>
              </a:spcBef>
              <a:buClr>
                <a:srgbClr val="C5BB9B"/>
              </a:buClr>
              <a:buFont typeface="Arial"/>
              <a:buNone/>
              <a:defRPr/>
            </a:lvl2pPr>
            <a:lvl3pPr marL="914400" marR="0" lvl="2" indent="0" algn="ctr" rtl="0">
              <a:spcBef>
                <a:spcPts val="400"/>
              </a:spcBef>
              <a:buClr>
                <a:schemeClr val="accent2"/>
              </a:buClr>
              <a:buFont typeface="Arial"/>
              <a:buNone/>
              <a:defRPr/>
            </a:lvl3pPr>
            <a:lvl4pPr marL="1371600" marR="0" lvl="3" indent="0" algn="ctr" rtl="0">
              <a:spcBef>
                <a:spcPts val="360"/>
              </a:spcBef>
              <a:buClr>
                <a:schemeClr val="accent3"/>
              </a:buClr>
              <a:buFont typeface="Arial"/>
              <a:buNone/>
              <a:defRPr/>
            </a:lvl4pPr>
            <a:lvl5pPr marL="1828800" marR="0" lvl="4" indent="0" algn="ctr" rtl="0">
              <a:spcBef>
                <a:spcPts val="320"/>
              </a:spcBef>
              <a:buClr>
                <a:schemeClr val="accent4"/>
              </a:buClr>
              <a:buFont typeface="Arial"/>
              <a:buNone/>
              <a:defRPr/>
            </a:lvl5pPr>
            <a:lvl6pPr marL="2286000" marR="0" lvl="5" indent="0" algn="ctr" rtl="0">
              <a:spcBef>
                <a:spcPts val="320"/>
              </a:spcBef>
              <a:buClr>
                <a:schemeClr val="accent5"/>
              </a:buClr>
              <a:buFont typeface="Arial"/>
              <a:buNone/>
              <a:defRPr/>
            </a:lvl6pPr>
            <a:lvl7pPr marL="2743200" marR="0" lvl="6" indent="0" algn="ctr" rtl="0">
              <a:spcBef>
                <a:spcPts val="320"/>
              </a:spcBef>
              <a:buClr>
                <a:schemeClr val="accent6"/>
              </a:buClr>
              <a:buFont typeface="Arial"/>
              <a:buNone/>
              <a:defRPr/>
            </a:lvl7pPr>
            <a:lvl8pPr marL="3200400" marR="0" lvl="7" indent="0" algn="ctr" rtl="0">
              <a:spcBef>
                <a:spcPts val="320"/>
              </a:spcBef>
              <a:buClr>
                <a:schemeClr val="accent3"/>
              </a:buClr>
              <a:buFont typeface="Arial"/>
              <a:buNone/>
              <a:defRPr/>
            </a:lvl8pPr>
            <a:lvl9pPr marL="3657600" marR="0" lvl="8" indent="0" algn="ctr" rtl="0">
              <a:spcBef>
                <a:spcPts val="320"/>
              </a:spcBef>
              <a:buClr>
                <a:schemeClr val="accent6"/>
              </a:buClr>
              <a:buFont typeface="Arial"/>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lvl="0" algn="l" rtl="0">
              <a:spcBef>
                <a:spcPts val="0"/>
              </a:spcBef>
              <a:buClr>
                <a:srgbClr val="FFFFFF"/>
              </a:buClr>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59" name="Shape 259"/>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274320" lvl="0" indent="-121920" algn="l" rtl="0">
              <a:spcBef>
                <a:spcPts val="480"/>
              </a:spcBef>
              <a:buClr>
                <a:srgbClr val="C5BB9B"/>
              </a:buClr>
              <a:buFont typeface="Arial"/>
              <a:buChar char="•"/>
              <a:defRPr/>
            </a:lvl1pPr>
            <a:lvl2pPr marL="548640" lvl="1" indent="-66040" algn="l" rtl="0">
              <a:spcBef>
                <a:spcPts val="400"/>
              </a:spcBef>
              <a:buClr>
                <a:srgbClr val="C5BB9B"/>
              </a:buClr>
              <a:buFont typeface="Arial"/>
              <a:buChar char="•"/>
              <a:defRPr/>
            </a:lvl2pPr>
            <a:lvl3pPr marL="914400" lvl="2" indent="-101600" algn="l" rtl="0">
              <a:spcBef>
                <a:spcPts val="400"/>
              </a:spcBef>
              <a:buClr>
                <a:schemeClr val="accent2"/>
              </a:buClr>
              <a:buFont typeface="Arial"/>
              <a:buChar char="•"/>
              <a:defRPr/>
            </a:lvl3pPr>
            <a:lvl4pPr marL="1188720" lvl="3" indent="-121919" algn="l" rtl="0">
              <a:spcBef>
                <a:spcPts val="360"/>
              </a:spcBef>
              <a:buClr>
                <a:schemeClr val="accent3"/>
              </a:buClr>
              <a:buFont typeface="Arial"/>
              <a:buChar char="•"/>
              <a:defRPr/>
            </a:lvl4pPr>
            <a:lvl5pPr marL="1463040" lvl="4" indent="-129539" algn="l" rtl="0">
              <a:spcBef>
                <a:spcPts val="320"/>
              </a:spcBef>
              <a:buClr>
                <a:schemeClr val="accent4"/>
              </a:buClr>
              <a:buFont typeface="Arial"/>
              <a:buChar char="•"/>
              <a:defRPr/>
            </a:lvl5pPr>
            <a:lvl6pPr marL="1691640" lvl="5" indent="-91439" algn="l" rtl="0">
              <a:spcBef>
                <a:spcPts val="320"/>
              </a:spcBef>
              <a:buClr>
                <a:schemeClr val="accent5"/>
              </a:buClr>
              <a:buFont typeface="Arial"/>
              <a:buChar char="•"/>
              <a:defRPr/>
            </a:lvl6pPr>
            <a:lvl7pPr marL="1920240" lvl="6" indent="-91439" algn="l" rtl="0">
              <a:spcBef>
                <a:spcPts val="320"/>
              </a:spcBef>
              <a:buClr>
                <a:schemeClr val="accent6"/>
              </a:buClr>
              <a:buFont typeface="Arial"/>
              <a:buChar char="•"/>
              <a:defRPr/>
            </a:lvl7pPr>
            <a:lvl8pPr marL="2148840" lvl="7" indent="-91439" algn="l" rtl="0">
              <a:spcBef>
                <a:spcPts val="320"/>
              </a:spcBef>
              <a:buClr>
                <a:schemeClr val="accent3"/>
              </a:buClr>
              <a:buFont typeface="Arial"/>
              <a:buChar char="•"/>
              <a:defRPr/>
            </a:lvl8pPr>
            <a:lvl9pPr marL="2377440" lvl="8" indent="-91439" algn="l" rtl="0">
              <a:spcBef>
                <a:spcPts val="320"/>
              </a:spcBef>
              <a:buClr>
                <a:schemeClr val="accent6"/>
              </a:buClr>
              <a:buFont typeface="Arial"/>
              <a:buChar char="•"/>
              <a:defRPr/>
            </a:lvl9pPr>
          </a:lstStyle>
          <a:p>
            <a:endParaRPr/>
          </a:p>
        </p:txBody>
      </p:sp>
      <p:sp>
        <p:nvSpPr>
          <p:cNvPr id="260" name="Shape 260"/>
          <p:cNvSpPr txBox="1">
            <a:spLocks noGrp="1"/>
          </p:cNvSpPr>
          <p:nvPr>
            <p:ph type="dt" idx="10"/>
          </p:nvPr>
        </p:nvSpPr>
        <p:spPr>
          <a:xfrm>
            <a:off x="457200" y="6312407"/>
            <a:ext cx="2133599"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61" name="Shape 261"/>
          <p:cNvSpPr txBox="1">
            <a:spLocks noGrp="1"/>
          </p:cNvSpPr>
          <p:nvPr>
            <p:ph type="ftr" idx="11"/>
          </p:nvPr>
        </p:nvSpPr>
        <p:spPr>
          <a:xfrm>
            <a:off x="2831123" y="6312407"/>
            <a:ext cx="3481754" cy="365125"/>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62" name="Shape 262"/>
          <p:cNvSpPr txBox="1">
            <a:spLocks noGrp="1"/>
          </p:cNvSpPr>
          <p:nvPr>
            <p:ph type="sldNum" idx="12"/>
          </p:nvPr>
        </p:nvSpPr>
        <p:spPr>
          <a:xfrm>
            <a:off x="6553200" y="6312407"/>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2"/>
                </a:solidFill>
                <a:latin typeface="Arial"/>
                <a:ea typeface="Arial"/>
                <a:cs typeface="Arial"/>
                <a:sym typeface="Arial"/>
              </a:rPr>
              <a:t>‹#›</a:t>
            </a:fld>
            <a:endParaRPr lang="en-US" sz="1200" b="0" i="0" u="none" strike="noStrike" cap="none">
              <a:solidFill>
                <a:schemeClr val="lt2"/>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b" anchorCtr="0"/>
          <a:lstStyle>
            <a:lvl1pPr lvl="0" algn="l" rtl="0">
              <a:spcBef>
                <a:spcPts val="0"/>
              </a:spcBef>
              <a:buClr>
                <a:srgbClr val="FFFFFF"/>
              </a:buClr>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65" name="Shape 265"/>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274320" lvl="0" indent="-121920" algn="l" rtl="0">
              <a:spcBef>
                <a:spcPts val="480"/>
              </a:spcBef>
              <a:buClr>
                <a:srgbClr val="C5BB9B"/>
              </a:buClr>
              <a:buFont typeface="Arial"/>
              <a:buChar char="•"/>
              <a:defRPr/>
            </a:lvl1pPr>
            <a:lvl2pPr marL="548640" lvl="1" indent="-66040" algn="l" rtl="0">
              <a:spcBef>
                <a:spcPts val="400"/>
              </a:spcBef>
              <a:buClr>
                <a:srgbClr val="C5BB9B"/>
              </a:buClr>
              <a:buFont typeface="Arial"/>
              <a:buChar char="•"/>
              <a:defRPr/>
            </a:lvl2pPr>
            <a:lvl3pPr marL="914400" lvl="2" indent="-101600" algn="l" rtl="0">
              <a:spcBef>
                <a:spcPts val="400"/>
              </a:spcBef>
              <a:buClr>
                <a:schemeClr val="accent2"/>
              </a:buClr>
              <a:buFont typeface="Arial"/>
              <a:buChar char="•"/>
              <a:defRPr/>
            </a:lvl3pPr>
            <a:lvl4pPr marL="1188720" lvl="3" indent="-121919" algn="l" rtl="0">
              <a:spcBef>
                <a:spcPts val="360"/>
              </a:spcBef>
              <a:buClr>
                <a:schemeClr val="accent3"/>
              </a:buClr>
              <a:buFont typeface="Arial"/>
              <a:buChar char="•"/>
              <a:defRPr/>
            </a:lvl4pPr>
            <a:lvl5pPr marL="1463040" lvl="4" indent="-129539" algn="l" rtl="0">
              <a:spcBef>
                <a:spcPts val="320"/>
              </a:spcBef>
              <a:buClr>
                <a:schemeClr val="accent4"/>
              </a:buClr>
              <a:buFont typeface="Arial"/>
              <a:buChar char="•"/>
              <a:defRPr/>
            </a:lvl5pPr>
            <a:lvl6pPr marL="1691640" lvl="5" indent="-91439" algn="l" rtl="0">
              <a:spcBef>
                <a:spcPts val="320"/>
              </a:spcBef>
              <a:buClr>
                <a:schemeClr val="accent5"/>
              </a:buClr>
              <a:buFont typeface="Arial"/>
              <a:buChar char="•"/>
              <a:defRPr/>
            </a:lvl6pPr>
            <a:lvl7pPr marL="1920240" lvl="6" indent="-91439" algn="l" rtl="0">
              <a:spcBef>
                <a:spcPts val="320"/>
              </a:spcBef>
              <a:buClr>
                <a:schemeClr val="accent6"/>
              </a:buClr>
              <a:buFont typeface="Arial"/>
              <a:buChar char="•"/>
              <a:defRPr/>
            </a:lvl7pPr>
            <a:lvl8pPr marL="2148840" lvl="7" indent="-91439" algn="l" rtl="0">
              <a:spcBef>
                <a:spcPts val="320"/>
              </a:spcBef>
              <a:buClr>
                <a:schemeClr val="accent3"/>
              </a:buClr>
              <a:buFont typeface="Arial"/>
              <a:buChar char="•"/>
              <a:defRPr/>
            </a:lvl8pPr>
            <a:lvl9pPr marL="2377440" lvl="8" indent="-91439" algn="l" rtl="0">
              <a:spcBef>
                <a:spcPts val="320"/>
              </a:spcBef>
              <a:buClr>
                <a:schemeClr val="accent6"/>
              </a:buClr>
              <a:buFont typeface="Arial"/>
              <a:buChar char="•"/>
              <a:defRPr/>
            </a:lvl9pPr>
          </a:lstStyle>
          <a:p>
            <a:endParaRPr/>
          </a:p>
        </p:txBody>
      </p:sp>
      <p:sp>
        <p:nvSpPr>
          <p:cNvPr id="266" name="Shape 266"/>
          <p:cNvSpPr txBox="1">
            <a:spLocks noGrp="1"/>
          </p:cNvSpPr>
          <p:nvPr>
            <p:ph type="dt" idx="10"/>
          </p:nvPr>
        </p:nvSpPr>
        <p:spPr>
          <a:xfrm>
            <a:off x="457200" y="6312407"/>
            <a:ext cx="2133599"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67" name="Shape 267"/>
          <p:cNvSpPr txBox="1">
            <a:spLocks noGrp="1"/>
          </p:cNvSpPr>
          <p:nvPr>
            <p:ph type="ftr" idx="11"/>
          </p:nvPr>
        </p:nvSpPr>
        <p:spPr>
          <a:xfrm>
            <a:off x="2831123" y="6312407"/>
            <a:ext cx="3481754" cy="365125"/>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68" name="Shape 268"/>
          <p:cNvSpPr txBox="1">
            <a:spLocks noGrp="1"/>
          </p:cNvSpPr>
          <p:nvPr>
            <p:ph type="sldNum" idx="12"/>
          </p:nvPr>
        </p:nvSpPr>
        <p:spPr>
          <a:xfrm>
            <a:off x="6553200" y="6312407"/>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2"/>
                </a:solidFill>
                <a:latin typeface="Arial"/>
                <a:ea typeface="Arial"/>
                <a:cs typeface="Arial"/>
                <a:sym typeface="Arial"/>
              </a:rPr>
              <a:t>‹#›</a:t>
            </a:fld>
            <a:endParaRPr lang="en-US" sz="1200" b="0" i="0" u="none" strike="noStrike" cap="none">
              <a:solidFill>
                <a:schemeClr val="lt2"/>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76"/>
        <p:cNvGrpSpPr/>
        <p:nvPr/>
      </p:nvGrpSpPr>
      <p:grpSpPr>
        <a:xfrm>
          <a:off x="0" y="0"/>
          <a:ext cx="0" cy="0"/>
          <a:chOff x="0" y="0"/>
          <a:chExt cx="0" cy="0"/>
        </a:xfrm>
      </p:grpSpPr>
      <p:grpSp>
        <p:nvGrpSpPr>
          <p:cNvPr id="277" name="Shape 277"/>
          <p:cNvGrpSpPr/>
          <p:nvPr/>
        </p:nvGrpSpPr>
        <p:grpSpPr>
          <a:xfrm>
            <a:off x="0" y="-30476"/>
            <a:ext cx="9067800" cy="6889272"/>
            <a:chOff x="0" y="-30476"/>
            <a:chExt cx="9067800" cy="6889272"/>
          </a:xfrm>
        </p:grpSpPr>
        <p:cxnSp>
          <p:nvCxnSpPr>
            <p:cNvPr id="278" name="Shape 278"/>
            <p:cNvCxnSpPr/>
            <p:nvPr/>
          </p:nvCxnSpPr>
          <p:spPr>
            <a:xfrm rot="-5400000" flipH="1">
              <a:off x="-1447800" y="3352800"/>
              <a:ext cx="6858000" cy="152399"/>
            </a:xfrm>
            <a:prstGeom prst="straightConnector1">
              <a:avLst/>
            </a:prstGeom>
            <a:noFill/>
            <a:ln w="9525" cap="flat" cmpd="sng">
              <a:solidFill>
                <a:schemeClr val="accent1"/>
              </a:solidFill>
              <a:prstDash val="solid"/>
              <a:round/>
              <a:headEnd type="none" w="med" len="med"/>
              <a:tailEnd type="none" w="med" len="med"/>
            </a:ln>
          </p:spPr>
        </p:cxnSp>
        <p:cxnSp>
          <p:nvCxnSpPr>
            <p:cNvPr id="279" name="Shape 279"/>
            <p:cNvCxnSpPr/>
            <p:nvPr/>
          </p:nvCxnSpPr>
          <p:spPr>
            <a:xfrm rot="-5400000" flipH="1">
              <a:off x="-1638300" y="3238500"/>
              <a:ext cx="6858000" cy="381000"/>
            </a:xfrm>
            <a:prstGeom prst="straightConnector1">
              <a:avLst/>
            </a:prstGeom>
            <a:noFill/>
            <a:ln w="9525" cap="flat" cmpd="sng">
              <a:solidFill>
                <a:schemeClr val="accent1"/>
              </a:solidFill>
              <a:prstDash val="solid"/>
              <a:round/>
              <a:headEnd type="none" w="med" len="med"/>
              <a:tailEnd type="none" w="med" len="med"/>
            </a:ln>
          </p:spPr>
        </p:cxnSp>
        <p:cxnSp>
          <p:nvCxnSpPr>
            <p:cNvPr id="280" name="Shape 280"/>
            <p:cNvCxnSpPr/>
            <p:nvPr/>
          </p:nvCxnSpPr>
          <p:spPr>
            <a:xfrm rot="5400000">
              <a:off x="-1485900" y="3238500"/>
              <a:ext cx="6858000" cy="381000"/>
            </a:xfrm>
            <a:prstGeom prst="straightConnector1">
              <a:avLst/>
            </a:prstGeom>
            <a:noFill/>
            <a:ln w="9525" cap="flat" cmpd="sng">
              <a:solidFill>
                <a:schemeClr val="accent1"/>
              </a:solidFill>
              <a:prstDash val="solid"/>
              <a:round/>
              <a:headEnd type="none" w="med" len="med"/>
              <a:tailEnd type="none" w="med" len="med"/>
            </a:ln>
          </p:spPr>
        </p:cxnSp>
        <p:cxnSp>
          <p:nvCxnSpPr>
            <p:cNvPr id="281" name="Shape 281"/>
            <p:cNvCxnSpPr/>
            <p:nvPr/>
          </p:nvCxnSpPr>
          <p:spPr>
            <a:xfrm rot="5400000">
              <a:off x="-3238500" y="3314700"/>
              <a:ext cx="6858000" cy="228600"/>
            </a:xfrm>
            <a:prstGeom prst="straightConnector1">
              <a:avLst/>
            </a:prstGeom>
            <a:noFill/>
            <a:ln w="28575" cap="flat" cmpd="sng">
              <a:solidFill>
                <a:schemeClr val="accent1">
                  <a:alpha val="57647"/>
                </a:schemeClr>
              </a:solidFill>
              <a:prstDash val="solid"/>
              <a:round/>
              <a:headEnd type="none" w="med" len="med"/>
              <a:tailEnd type="none" w="med" len="med"/>
            </a:ln>
          </p:spPr>
        </p:cxnSp>
        <p:cxnSp>
          <p:nvCxnSpPr>
            <p:cNvPr id="282" name="Shape 282"/>
            <p:cNvCxnSpPr/>
            <p:nvPr/>
          </p:nvCxnSpPr>
          <p:spPr>
            <a:xfrm rot="-5400000" flipH="1">
              <a:off x="-3314700" y="3314700"/>
              <a:ext cx="6858000" cy="228600"/>
            </a:xfrm>
            <a:prstGeom prst="straightConnector1">
              <a:avLst/>
            </a:prstGeom>
            <a:noFill/>
            <a:ln w="9525" cap="flat" cmpd="sng">
              <a:solidFill>
                <a:schemeClr val="accent1"/>
              </a:solidFill>
              <a:prstDash val="solid"/>
              <a:round/>
              <a:headEnd type="none" w="med" len="med"/>
              <a:tailEnd type="none" w="med" len="med"/>
            </a:ln>
          </p:spPr>
        </p:cxnSp>
        <p:cxnSp>
          <p:nvCxnSpPr>
            <p:cNvPr id="283" name="Shape 283"/>
            <p:cNvCxnSpPr/>
            <p:nvPr/>
          </p:nvCxnSpPr>
          <p:spPr>
            <a:xfrm rot="-5400000" flipH="1">
              <a:off x="-1371600" y="2971800"/>
              <a:ext cx="6858000" cy="914400"/>
            </a:xfrm>
            <a:prstGeom prst="straightConnector1">
              <a:avLst/>
            </a:prstGeom>
            <a:noFill/>
            <a:ln w="28575" cap="flat" cmpd="sng">
              <a:solidFill>
                <a:schemeClr val="accent1">
                  <a:alpha val="57647"/>
                </a:schemeClr>
              </a:solidFill>
              <a:prstDash val="solid"/>
              <a:round/>
              <a:headEnd type="none" w="med" len="med"/>
              <a:tailEnd type="none" w="med" len="med"/>
            </a:ln>
          </p:spPr>
        </p:cxnSp>
        <p:cxnSp>
          <p:nvCxnSpPr>
            <p:cNvPr id="284" name="Shape 284"/>
            <p:cNvCxnSpPr/>
            <p:nvPr/>
          </p:nvCxnSpPr>
          <p:spPr>
            <a:xfrm rot="-5400000" flipH="1">
              <a:off x="-2819400" y="3200400"/>
              <a:ext cx="6858000" cy="457200"/>
            </a:xfrm>
            <a:prstGeom prst="straightConnector1">
              <a:avLst/>
            </a:prstGeom>
            <a:noFill/>
            <a:ln w="9525" cap="flat" cmpd="sng">
              <a:solidFill>
                <a:schemeClr val="accent1">
                  <a:alpha val="89803"/>
                </a:schemeClr>
              </a:solidFill>
              <a:prstDash val="solid"/>
              <a:round/>
              <a:headEnd type="none" w="med" len="med"/>
              <a:tailEnd type="none" w="med" len="med"/>
            </a:ln>
          </p:spPr>
        </p:cxnSp>
        <p:cxnSp>
          <p:nvCxnSpPr>
            <p:cNvPr id="285" name="Shape 285"/>
            <p:cNvCxnSpPr/>
            <p:nvPr/>
          </p:nvCxnSpPr>
          <p:spPr>
            <a:xfrm rot="5400000">
              <a:off x="-2705099" y="3238500"/>
              <a:ext cx="6858000" cy="381000"/>
            </a:xfrm>
            <a:prstGeom prst="straightConnector1">
              <a:avLst/>
            </a:prstGeom>
            <a:noFill/>
            <a:ln w="12700" cap="flat" cmpd="sng">
              <a:solidFill>
                <a:schemeClr val="accent1"/>
              </a:solidFill>
              <a:prstDash val="solid"/>
              <a:round/>
              <a:headEnd type="none" w="med" len="med"/>
              <a:tailEnd type="none" w="med" len="med"/>
            </a:ln>
          </p:spPr>
        </p:cxnSp>
        <p:cxnSp>
          <p:nvCxnSpPr>
            <p:cNvPr id="286" name="Shape 286"/>
            <p:cNvCxnSpPr/>
            <p:nvPr/>
          </p:nvCxnSpPr>
          <p:spPr>
            <a:xfrm rot="-5400000" flipH="1">
              <a:off x="-2133599" y="3200399"/>
              <a:ext cx="6858000" cy="457200"/>
            </a:xfrm>
            <a:prstGeom prst="straightConnector1">
              <a:avLst/>
            </a:prstGeom>
            <a:noFill/>
            <a:ln w="38100" cap="flat" cmpd="sng">
              <a:solidFill>
                <a:schemeClr val="accent1">
                  <a:alpha val="46666"/>
                </a:schemeClr>
              </a:solidFill>
              <a:prstDash val="solid"/>
              <a:round/>
              <a:headEnd type="none" w="med" len="med"/>
              <a:tailEnd type="none" w="med" len="med"/>
            </a:ln>
          </p:spPr>
        </p:cxnSp>
        <p:cxnSp>
          <p:nvCxnSpPr>
            <p:cNvPr id="287" name="Shape 287"/>
            <p:cNvCxnSpPr/>
            <p:nvPr/>
          </p:nvCxnSpPr>
          <p:spPr>
            <a:xfrm rot="-5400000" flipH="1">
              <a:off x="-3124200" y="3276600"/>
              <a:ext cx="6858000" cy="304799"/>
            </a:xfrm>
            <a:prstGeom prst="straightConnector1">
              <a:avLst/>
            </a:prstGeom>
            <a:noFill/>
            <a:ln w="9525" cap="flat" cmpd="sng">
              <a:solidFill>
                <a:schemeClr val="accent1"/>
              </a:solidFill>
              <a:prstDash val="solid"/>
              <a:round/>
              <a:headEnd type="none" w="med" len="med"/>
              <a:tailEnd type="none" w="med" len="med"/>
            </a:ln>
          </p:spPr>
        </p:cxnSp>
        <p:cxnSp>
          <p:nvCxnSpPr>
            <p:cNvPr id="288" name="Shape 288"/>
            <p:cNvCxnSpPr/>
            <p:nvPr/>
          </p:nvCxnSpPr>
          <p:spPr>
            <a:xfrm rot="-5400000" flipH="1">
              <a:off x="-1828799" y="3352799"/>
              <a:ext cx="6858000" cy="152399"/>
            </a:xfrm>
            <a:prstGeom prst="straightConnector1">
              <a:avLst/>
            </a:prstGeom>
            <a:noFill/>
            <a:ln w="9525" cap="flat" cmpd="sng">
              <a:solidFill>
                <a:schemeClr val="accent1"/>
              </a:solidFill>
              <a:prstDash val="solid"/>
              <a:round/>
              <a:headEnd type="none" w="med" len="med"/>
              <a:tailEnd type="none" w="med" len="med"/>
            </a:ln>
          </p:spPr>
        </p:cxnSp>
        <p:cxnSp>
          <p:nvCxnSpPr>
            <p:cNvPr id="289" name="Shape 289"/>
            <p:cNvCxnSpPr/>
            <p:nvPr/>
          </p:nvCxnSpPr>
          <p:spPr>
            <a:xfrm rot="-5400000" flipH="1">
              <a:off x="-2819400" y="3352800"/>
              <a:ext cx="6858000" cy="152399"/>
            </a:xfrm>
            <a:prstGeom prst="straightConnector1">
              <a:avLst/>
            </a:prstGeom>
            <a:noFill/>
            <a:ln w="9525" cap="flat" cmpd="sng">
              <a:solidFill>
                <a:schemeClr val="accent1"/>
              </a:solidFill>
              <a:prstDash val="solid"/>
              <a:round/>
              <a:headEnd type="none" w="med" len="med"/>
              <a:tailEnd type="none" w="med" len="med"/>
            </a:ln>
          </p:spPr>
        </p:cxnSp>
        <p:cxnSp>
          <p:nvCxnSpPr>
            <p:cNvPr id="290" name="Shape 290"/>
            <p:cNvCxnSpPr/>
            <p:nvPr/>
          </p:nvCxnSpPr>
          <p:spPr>
            <a:xfrm rot="-5400000" flipH="1">
              <a:off x="-2438400" y="3124200"/>
              <a:ext cx="6858000" cy="609599"/>
            </a:xfrm>
            <a:prstGeom prst="straightConnector1">
              <a:avLst/>
            </a:prstGeom>
            <a:noFill/>
            <a:ln w="15875" cap="flat" cmpd="sng">
              <a:solidFill>
                <a:schemeClr val="accent1"/>
              </a:solidFill>
              <a:prstDash val="solid"/>
              <a:round/>
              <a:headEnd type="none" w="med" len="med"/>
              <a:tailEnd type="none" w="med" len="med"/>
            </a:ln>
          </p:spPr>
        </p:cxnSp>
        <p:cxnSp>
          <p:nvCxnSpPr>
            <p:cNvPr id="291" name="Shape 291"/>
            <p:cNvCxnSpPr/>
            <p:nvPr/>
          </p:nvCxnSpPr>
          <p:spPr>
            <a:xfrm rot="5400000">
              <a:off x="-1731690" y="2722200"/>
              <a:ext cx="6858000" cy="1413599"/>
            </a:xfrm>
            <a:prstGeom prst="straightConnector1">
              <a:avLst/>
            </a:prstGeom>
            <a:noFill/>
            <a:ln w="9525" cap="flat" cmpd="sng">
              <a:solidFill>
                <a:schemeClr val="accent1">
                  <a:alpha val="38823"/>
                </a:schemeClr>
              </a:solidFill>
              <a:prstDash val="solid"/>
              <a:round/>
              <a:headEnd type="none" w="med" len="med"/>
              <a:tailEnd type="none" w="med" len="med"/>
            </a:ln>
          </p:spPr>
        </p:cxnSp>
        <p:cxnSp>
          <p:nvCxnSpPr>
            <p:cNvPr id="292" name="Shape 292"/>
            <p:cNvCxnSpPr/>
            <p:nvPr/>
          </p:nvCxnSpPr>
          <p:spPr>
            <a:xfrm rot="5400000">
              <a:off x="-1142100" y="3277499"/>
              <a:ext cx="6858000" cy="303000"/>
            </a:xfrm>
            <a:prstGeom prst="straightConnector1">
              <a:avLst/>
            </a:prstGeom>
            <a:noFill/>
            <a:ln w="9525" cap="flat" cmpd="sng">
              <a:solidFill>
                <a:schemeClr val="accent1"/>
              </a:solidFill>
              <a:prstDash val="solid"/>
              <a:round/>
              <a:headEnd type="none" w="med" len="med"/>
              <a:tailEnd type="none" w="med" len="med"/>
            </a:ln>
          </p:spPr>
        </p:cxnSp>
        <p:cxnSp>
          <p:nvCxnSpPr>
            <p:cNvPr id="293" name="Shape 293"/>
            <p:cNvCxnSpPr/>
            <p:nvPr/>
          </p:nvCxnSpPr>
          <p:spPr>
            <a:xfrm rot="5400000">
              <a:off x="-914400" y="3276600"/>
              <a:ext cx="6858000" cy="304799"/>
            </a:xfrm>
            <a:prstGeom prst="straightConnector1">
              <a:avLst/>
            </a:prstGeom>
            <a:noFill/>
            <a:ln w="9525" cap="flat" cmpd="sng">
              <a:solidFill>
                <a:schemeClr val="accent1"/>
              </a:solidFill>
              <a:prstDash val="solid"/>
              <a:round/>
              <a:headEnd type="none" w="med" len="med"/>
              <a:tailEnd type="none" w="med" len="med"/>
            </a:ln>
          </p:spPr>
        </p:cxnSp>
        <p:cxnSp>
          <p:nvCxnSpPr>
            <p:cNvPr id="294" name="Shape 294"/>
            <p:cNvCxnSpPr/>
            <p:nvPr/>
          </p:nvCxnSpPr>
          <p:spPr>
            <a:xfrm rot="5400000">
              <a:off x="-1855440" y="3227100"/>
              <a:ext cx="6858000" cy="403799"/>
            </a:xfrm>
            <a:prstGeom prst="straightConnector1">
              <a:avLst/>
            </a:prstGeom>
            <a:noFill/>
            <a:ln w="12700" cap="flat" cmpd="sng">
              <a:solidFill>
                <a:schemeClr val="accent1"/>
              </a:solidFill>
              <a:prstDash val="solid"/>
              <a:round/>
              <a:headEnd type="none" w="med" len="med"/>
              <a:tailEnd type="none" w="med" len="med"/>
            </a:ln>
          </p:spPr>
        </p:cxnSp>
        <p:cxnSp>
          <p:nvCxnSpPr>
            <p:cNvPr id="295" name="Shape 295"/>
            <p:cNvCxnSpPr/>
            <p:nvPr/>
          </p:nvCxnSpPr>
          <p:spPr>
            <a:xfrm rot="-5400000" flipH="1">
              <a:off x="-2643149" y="3252750"/>
              <a:ext cx="6858000" cy="352499"/>
            </a:xfrm>
            <a:prstGeom prst="straightConnector1">
              <a:avLst/>
            </a:prstGeom>
            <a:noFill/>
            <a:ln w="15875" cap="flat" cmpd="sng">
              <a:solidFill>
                <a:schemeClr val="accent1"/>
              </a:solidFill>
              <a:prstDash val="solid"/>
              <a:round/>
              <a:headEnd type="none" w="med" len="med"/>
              <a:tailEnd type="none" w="med" len="med"/>
            </a:ln>
          </p:spPr>
        </p:cxnSp>
        <p:cxnSp>
          <p:nvCxnSpPr>
            <p:cNvPr id="296" name="Shape 296"/>
            <p:cNvCxnSpPr/>
            <p:nvPr/>
          </p:nvCxnSpPr>
          <p:spPr>
            <a:xfrm rot="-5400000" flipH="1">
              <a:off x="-1954500" y="3326100"/>
              <a:ext cx="6858000" cy="205799"/>
            </a:xfrm>
            <a:prstGeom prst="straightConnector1">
              <a:avLst/>
            </a:prstGeom>
            <a:noFill/>
            <a:ln w="50800" cap="flat" cmpd="sng">
              <a:solidFill>
                <a:schemeClr val="accent1">
                  <a:alpha val="29803"/>
                </a:schemeClr>
              </a:solidFill>
              <a:prstDash val="solid"/>
              <a:round/>
              <a:headEnd type="none" w="med" len="med"/>
              <a:tailEnd type="none" w="med" len="med"/>
            </a:ln>
          </p:spPr>
        </p:cxnSp>
        <p:cxnSp>
          <p:nvCxnSpPr>
            <p:cNvPr id="297" name="Shape 297"/>
            <p:cNvCxnSpPr/>
            <p:nvPr/>
          </p:nvCxnSpPr>
          <p:spPr>
            <a:xfrm rot="-5400000" flipH="1">
              <a:off x="-2362200" y="3352800"/>
              <a:ext cx="6858000" cy="152399"/>
            </a:xfrm>
            <a:prstGeom prst="straightConnector1">
              <a:avLst/>
            </a:prstGeom>
            <a:noFill/>
            <a:ln w="9525" cap="flat" cmpd="sng">
              <a:solidFill>
                <a:schemeClr val="accent1"/>
              </a:solidFill>
              <a:prstDash val="solid"/>
              <a:round/>
              <a:headEnd type="none" w="med" len="med"/>
              <a:tailEnd type="none" w="med" len="med"/>
            </a:ln>
          </p:spPr>
        </p:cxnSp>
        <p:cxnSp>
          <p:nvCxnSpPr>
            <p:cNvPr id="298" name="Shape 298"/>
            <p:cNvCxnSpPr/>
            <p:nvPr/>
          </p:nvCxnSpPr>
          <p:spPr>
            <a:xfrm rot="-5400000" flipH="1">
              <a:off x="-2133600" y="3352800"/>
              <a:ext cx="6858000" cy="152399"/>
            </a:xfrm>
            <a:prstGeom prst="straightConnector1">
              <a:avLst/>
            </a:prstGeom>
            <a:noFill/>
            <a:ln w="9525" cap="flat" cmpd="sng">
              <a:solidFill>
                <a:schemeClr val="accent1"/>
              </a:solidFill>
              <a:prstDash val="solid"/>
              <a:round/>
              <a:headEnd type="none" w="med" len="med"/>
              <a:tailEnd type="none" w="med" len="med"/>
            </a:ln>
          </p:spPr>
        </p:cxnSp>
        <p:cxnSp>
          <p:nvCxnSpPr>
            <p:cNvPr id="299" name="Shape 299"/>
            <p:cNvCxnSpPr/>
            <p:nvPr/>
          </p:nvCxnSpPr>
          <p:spPr>
            <a:xfrm rot="-5400000" flipH="1">
              <a:off x="1066799" y="3352800"/>
              <a:ext cx="6858000" cy="152399"/>
            </a:xfrm>
            <a:prstGeom prst="straightConnector1">
              <a:avLst/>
            </a:prstGeom>
            <a:noFill/>
            <a:ln w="9525" cap="flat" cmpd="sng">
              <a:solidFill>
                <a:schemeClr val="accent1"/>
              </a:solidFill>
              <a:prstDash val="solid"/>
              <a:round/>
              <a:headEnd type="none" w="med" len="med"/>
              <a:tailEnd type="none" w="med" len="med"/>
            </a:ln>
          </p:spPr>
        </p:cxnSp>
        <p:cxnSp>
          <p:nvCxnSpPr>
            <p:cNvPr id="300" name="Shape 300"/>
            <p:cNvCxnSpPr/>
            <p:nvPr/>
          </p:nvCxnSpPr>
          <p:spPr>
            <a:xfrm rot="-5400000" flipH="1">
              <a:off x="876299" y="3238500"/>
              <a:ext cx="6858000" cy="381000"/>
            </a:xfrm>
            <a:prstGeom prst="straightConnector1">
              <a:avLst/>
            </a:prstGeom>
            <a:noFill/>
            <a:ln w="9525" cap="flat" cmpd="sng">
              <a:solidFill>
                <a:schemeClr val="accent1"/>
              </a:solidFill>
              <a:prstDash val="solid"/>
              <a:round/>
              <a:headEnd type="none" w="med" len="med"/>
              <a:tailEnd type="none" w="med" len="med"/>
            </a:ln>
          </p:spPr>
        </p:cxnSp>
        <p:cxnSp>
          <p:nvCxnSpPr>
            <p:cNvPr id="301" name="Shape 301"/>
            <p:cNvCxnSpPr/>
            <p:nvPr/>
          </p:nvCxnSpPr>
          <p:spPr>
            <a:xfrm rot="5400000">
              <a:off x="1028699" y="3238500"/>
              <a:ext cx="6858000" cy="381000"/>
            </a:xfrm>
            <a:prstGeom prst="straightConnector1">
              <a:avLst/>
            </a:prstGeom>
            <a:noFill/>
            <a:ln w="47625" cap="flat" cmpd="sng">
              <a:solidFill>
                <a:schemeClr val="accent1">
                  <a:alpha val="62745"/>
                </a:schemeClr>
              </a:solidFill>
              <a:prstDash val="solid"/>
              <a:round/>
              <a:headEnd type="none" w="med" len="med"/>
              <a:tailEnd type="none" w="med" len="med"/>
            </a:ln>
          </p:spPr>
        </p:cxnSp>
        <p:cxnSp>
          <p:nvCxnSpPr>
            <p:cNvPr id="302" name="Shape 302"/>
            <p:cNvCxnSpPr/>
            <p:nvPr/>
          </p:nvCxnSpPr>
          <p:spPr>
            <a:xfrm rot="5400000">
              <a:off x="-723900" y="3314700"/>
              <a:ext cx="6858000" cy="228600"/>
            </a:xfrm>
            <a:prstGeom prst="straightConnector1">
              <a:avLst/>
            </a:prstGeom>
            <a:noFill/>
            <a:ln w="28575" cap="flat" cmpd="sng">
              <a:solidFill>
                <a:schemeClr val="accent1">
                  <a:alpha val="57647"/>
                </a:schemeClr>
              </a:solidFill>
              <a:prstDash val="solid"/>
              <a:round/>
              <a:headEnd type="none" w="med" len="med"/>
              <a:tailEnd type="none" w="med" len="med"/>
            </a:ln>
          </p:spPr>
        </p:cxnSp>
        <p:cxnSp>
          <p:nvCxnSpPr>
            <p:cNvPr id="303" name="Shape 303"/>
            <p:cNvCxnSpPr/>
            <p:nvPr/>
          </p:nvCxnSpPr>
          <p:spPr>
            <a:xfrm rot="-5400000" flipH="1">
              <a:off x="-800100" y="3314700"/>
              <a:ext cx="6858000" cy="228600"/>
            </a:xfrm>
            <a:prstGeom prst="straightConnector1">
              <a:avLst/>
            </a:prstGeom>
            <a:noFill/>
            <a:ln w="9525" cap="flat" cmpd="sng">
              <a:solidFill>
                <a:schemeClr val="accent1"/>
              </a:solidFill>
              <a:prstDash val="solid"/>
              <a:round/>
              <a:headEnd type="none" w="med" len="med"/>
              <a:tailEnd type="none" w="med" len="med"/>
            </a:ln>
          </p:spPr>
        </p:cxnSp>
        <p:cxnSp>
          <p:nvCxnSpPr>
            <p:cNvPr id="304" name="Shape 304"/>
            <p:cNvCxnSpPr/>
            <p:nvPr/>
          </p:nvCxnSpPr>
          <p:spPr>
            <a:xfrm rot="5400000">
              <a:off x="-152355" y="3429044"/>
              <a:ext cx="6858000" cy="1500"/>
            </a:xfrm>
            <a:prstGeom prst="straightConnector1">
              <a:avLst/>
            </a:prstGeom>
            <a:noFill/>
            <a:ln w="28575" cap="flat" cmpd="sng">
              <a:solidFill>
                <a:schemeClr val="accent1">
                  <a:alpha val="57647"/>
                </a:schemeClr>
              </a:solidFill>
              <a:prstDash val="solid"/>
              <a:round/>
              <a:headEnd type="none" w="med" len="med"/>
              <a:tailEnd type="none" w="med" len="med"/>
            </a:ln>
          </p:spPr>
        </p:cxnSp>
        <p:cxnSp>
          <p:nvCxnSpPr>
            <p:cNvPr id="305" name="Shape 305"/>
            <p:cNvCxnSpPr/>
            <p:nvPr/>
          </p:nvCxnSpPr>
          <p:spPr>
            <a:xfrm rot="-5400000" flipH="1">
              <a:off x="-304800" y="3200400"/>
              <a:ext cx="6858000" cy="457200"/>
            </a:xfrm>
            <a:prstGeom prst="straightConnector1">
              <a:avLst/>
            </a:prstGeom>
            <a:noFill/>
            <a:ln w="47625" cap="flat" cmpd="sng">
              <a:solidFill>
                <a:schemeClr val="accent1">
                  <a:alpha val="62745"/>
                </a:schemeClr>
              </a:solidFill>
              <a:prstDash val="solid"/>
              <a:round/>
              <a:headEnd type="none" w="med" len="med"/>
              <a:tailEnd type="none" w="med" len="med"/>
            </a:ln>
          </p:spPr>
        </p:cxnSp>
        <p:cxnSp>
          <p:nvCxnSpPr>
            <p:cNvPr id="306" name="Shape 306"/>
            <p:cNvCxnSpPr/>
            <p:nvPr/>
          </p:nvCxnSpPr>
          <p:spPr>
            <a:xfrm rot="5400000">
              <a:off x="-190498" y="3238500"/>
              <a:ext cx="6858000" cy="381000"/>
            </a:xfrm>
            <a:prstGeom prst="straightConnector1">
              <a:avLst/>
            </a:prstGeom>
            <a:noFill/>
            <a:ln w="50800" cap="flat" cmpd="sng">
              <a:solidFill>
                <a:schemeClr val="accent1">
                  <a:alpha val="29803"/>
                </a:schemeClr>
              </a:solidFill>
              <a:prstDash val="solid"/>
              <a:round/>
              <a:headEnd type="none" w="med" len="med"/>
              <a:tailEnd type="none" w="med" len="med"/>
            </a:ln>
          </p:spPr>
        </p:cxnSp>
        <p:cxnSp>
          <p:nvCxnSpPr>
            <p:cNvPr id="307" name="Shape 307"/>
            <p:cNvCxnSpPr/>
            <p:nvPr/>
          </p:nvCxnSpPr>
          <p:spPr>
            <a:xfrm rot="-5400000" flipH="1">
              <a:off x="381000" y="3200399"/>
              <a:ext cx="6858000" cy="457200"/>
            </a:xfrm>
            <a:prstGeom prst="straightConnector1">
              <a:avLst/>
            </a:prstGeom>
            <a:noFill/>
            <a:ln w="38100" cap="flat" cmpd="sng">
              <a:solidFill>
                <a:schemeClr val="accent1">
                  <a:alpha val="46666"/>
                </a:schemeClr>
              </a:solidFill>
              <a:prstDash val="solid"/>
              <a:round/>
              <a:headEnd type="none" w="med" len="med"/>
              <a:tailEnd type="none" w="med" len="med"/>
            </a:ln>
          </p:spPr>
        </p:cxnSp>
        <p:cxnSp>
          <p:nvCxnSpPr>
            <p:cNvPr id="308" name="Shape 308"/>
            <p:cNvCxnSpPr/>
            <p:nvPr/>
          </p:nvCxnSpPr>
          <p:spPr>
            <a:xfrm rot="-5400000" flipH="1">
              <a:off x="-609600" y="3276600"/>
              <a:ext cx="6858000" cy="304799"/>
            </a:xfrm>
            <a:prstGeom prst="straightConnector1">
              <a:avLst/>
            </a:prstGeom>
            <a:noFill/>
            <a:ln w="9525" cap="flat" cmpd="sng">
              <a:solidFill>
                <a:schemeClr val="accent1"/>
              </a:solidFill>
              <a:prstDash val="solid"/>
              <a:round/>
              <a:headEnd type="none" w="med" len="med"/>
              <a:tailEnd type="none" w="med" len="med"/>
            </a:ln>
          </p:spPr>
        </p:cxnSp>
        <p:cxnSp>
          <p:nvCxnSpPr>
            <p:cNvPr id="309" name="Shape 309"/>
            <p:cNvCxnSpPr/>
            <p:nvPr/>
          </p:nvCxnSpPr>
          <p:spPr>
            <a:xfrm rot="-5400000" flipH="1">
              <a:off x="685800" y="3352799"/>
              <a:ext cx="6858000" cy="152399"/>
            </a:xfrm>
            <a:prstGeom prst="straightConnector1">
              <a:avLst/>
            </a:prstGeom>
            <a:noFill/>
            <a:ln w="50800" cap="flat" cmpd="sng">
              <a:solidFill>
                <a:schemeClr val="accent1">
                  <a:alpha val="29803"/>
                </a:schemeClr>
              </a:solidFill>
              <a:prstDash val="solid"/>
              <a:round/>
              <a:headEnd type="none" w="med" len="med"/>
              <a:tailEnd type="none" w="med" len="med"/>
            </a:ln>
          </p:spPr>
        </p:cxnSp>
        <p:cxnSp>
          <p:nvCxnSpPr>
            <p:cNvPr id="310" name="Shape 310"/>
            <p:cNvCxnSpPr/>
            <p:nvPr/>
          </p:nvCxnSpPr>
          <p:spPr>
            <a:xfrm rot="-5400000" flipH="1">
              <a:off x="-304800" y="3352800"/>
              <a:ext cx="6858000" cy="152399"/>
            </a:xfrm>
            <a:prstGeom prst="straightConnector1">
              <a:avLst/>
            </a:prstGeom>
            <a:noFill/>
            <a:ln w="9525" cap="flat" cmpd="sng">
              <a:solidFill>
                <a:schemeClr val="accent1"/>
              </a:solidFill>
              <a:prstDash val="solid"/>
              <a:round/>
              <a:headEnd type="none" w="med" len="med"/>
              <a:tailEnd type="none" w="med" len="med"/>
            </a:ln>
          </p:spPr>
        </p:cxnSp>
        <p:cxnSp>
          <p:nvCxnSpPr>
            <p:cNvPr id="311" name="Shape 311"/>
            <p:cNvCxnSpPr/>
            <p:nvPr/>
          </p:nvCxnSpPr>
          <p:spPr>
            <a:xfrm rot="5400000">
              <a:off x="-1028700" y="3314700"/>
              <a:ext cx="6858000" cy="228600"/>
            </a:xfrm>
            <a:prstGeom prst="straightConnector1">
              <a:avLst/>
            </a:prstGeom>
            <a:noFill/>
            <a:ln w="15875" cap="flat" cmpd="sng">
              <a:solidFill>
                <a:schemeClr val="accent1"/>
              </a:solidFill>
              <a:prstDash val="solid"/>
              <a:round/>
              <a:headEnd type="none" w="med" len="med"/>
              <a:tailEnd type="none" w="med" len="med"/>
            </a:ln>
          </p:spPr>
        </p:cxnSp>
        <p:cxnSp>
          <p:nvCxnSpPr>
            <p:cNvPr id="312" name="Shape 312"/>
            <p:cNvCxnSpPr/>
            <p:nvPr/>
          </p:nvCxnSpPr>
          <p:spPr>
            <a:xfrm rot="5400000">
              <a:off x="782910" y="2722200"/>
              <a:ext cx="6858000" cy="1413599"/>
            </a:xfrm>
            <a:prstGeom prst="straightConnector1">
              <a:avLst/>
            </a:prstGeom>
            <a:noFill/>
            <a:ln w="9525" cap="flat" cmpd="sng">
              <a:solidFill>
                <a:schemeClr val="accent1">
                  <a:alpha val="38823"/>
                </a:schemeClr>
              </a:solidFill>
              <a:prstDash val="solid"/>
              <a:round/>
              <a:headEnd type="none" w="med" len="med"/>
              <a:tailEnd type="none" w="med" len="med"/>
            </a:ln>
          </p:spPr>
        </p:cxnSp>
        <p:cxnSp>
          <p:nvCxnSpPr>
            <p:cNvPr id="313" name="Shape 313"/>
            <p:cNvCxnSpPr/>
            <p:nvPr/>
          </p:nvCxnSpPr>
          <p:spPr>
            <a:xfrm rot="5400000">
              <a:off x="1372499" y="3277499"/>
              <a:ext cx="6858000" cy="303000"/>
            </a:xfrm>
            <a:prstGeom prst="straightConnector1">
              <a:avLst/>
            </a:prstGeom>
            <a:noFill/>
            <a:ln w="9525" cap="flat" cmpd="sng">
              <a:solidFill>
                <a:schemeClr val="accent1"/>
              </a:solidFill>
              <a:prstDash val="solid"/>
              <a:round/>
              <a:headEnd type="none" w="med" len="med"/>
              <a:tailEnd type="none" w="med" len="med"/>
            </a:ln>
          </p:spPr>
        </p:cxnSp>
        <p:cxnSp>
          <p:nvCxnSpPr>
            <p:cNvPr id="314" name="Shape 314"/>
            <p:cNvCxnSpPr/>
            <p:nvPr/>
          </p:nvCxnSpPr>
          <p:spPr>
            <a:xfrm rot="5400000">
              <a:off x="1600199" y="3352800"/>
              <a:ext cx="6858000" cy="152399"/>
            </a:xfrm>
            <a:prstGeom prst="straightConnector1">
              <a:avLst/>
            </a:prstGeom>
            <a:noFill/>
            <a:ln w="9525" cap="flat" cmpd="sng">
              <a:solidFill>
                <a:schemeClr val="accent1"/>
              </a:solidFill>
              <a:prstDash val="solid"/>
              <a:round/>
              <a:headEnd type="none" w="med" len="med"/>
              <a:tailEnd type="none" w="med" len="med"/>
            </a:ln>
          </p:spPr>
        </p:cxnSp>
        <p:cxnSp>
          <p:nvCxnSpPr>
            <p:cNvPr id="315" name="Shape 315"/>
            <p:cNvCxnSpPr/>
            <p:nvPr/>
          </p:nvCxnSpPr>
          <p:spPr>
            <a:xfrm rot="5400000">
              <a:off x="659160" y="3227100"/>
              <a:ext cx="6858000" cy="403799"/>
            </a:xfrm>
            <a:prstGeom prst="straightConnector1">
              <a:avLst/>
            </a:prstGeom>
            <a:noFill/>
            <a:ln w="12700" cap="flat" cmpd="sng">
              <a:solidFill>
                <a:schemeClr val="accent1"/>
              </a:solidFill>
              <a:prstDash val="solid"/>
              <a:round/>
              <a:headEnd type="none" w="med" len="med"/>
              <a:tailEnd type="none" w="med" len="med"/>
            </a:ln>
          </p:spPr>
        </p:cxnSp>
        <p:cxnSp>
          <p:nvCxnSpPr>
            <p:cNvPr id="316" name="Shape 316"/>
            <p:cNvCxnSpPr/>
            <p:nvPr/>
          </p:nvCxnSpPr>
          <p:spPr>
            <a:xfrm rot="-5400000" flipH="1">
              <a:off x="-128549" y="3252750"/>
              <a:ext cx="6858000" cy="352499"/>
            </a:xfrm>
            <a:prstGeom prst="straightConnector1">
              <a:avLst/>
            </a:prstGeom>
            <a:noFill/>
            <a:ln w="15875" cap="flat" cmpd="sng">
              <a:solidFill>
                <a:schemeClr val="accent1"/>
              </a:solidFill>
              <a:prstDash val="solid"/>
              <a:round/>
              <a:headEnd type="none" w="med" len="med"/>
              <a:tailEnd type="none" w="med" len="med"/>
            </a:ln>
          </p:spPr>
        </p:cxnSp>
        <p:cxnSp>
          <p:nvCxnSpPr>
            <p:cNvPr id="317" name="Shape 317"/>
            <p:cNvCxnSpPr/>
            <p:nvPr/>
          </p:nvCxnSpPr>
          <p:spPr>
            <a:xfrm rot="-5400000" flipH="1">
              <a:off x="560099" y="3326100"/>
              <a:ext cx="6858000" cy="205799"/>
            </a:xfrm>
            <a:prstGeom prst="straightConnector1">
              <a:avLst/>
            </a:prstGeom>
            <a:noFill/>
            <a:ln w="9525" cap="flat" cmpd="sng">
              <a:solidFill>
                <a:schemeClr val="accent1"/>
              </a:solidFill>
              <a:prstDash val="solid"/>
              <a:round/>
              <a:headEnd type="none" w="med" len="med"/>
              <a:tailEnd type="none" w="med" len="med"/>
            </a:ln>
          </p:spPr>
        </p:cxnSp>
        <p:cxnSp>
          <p:nvCxnSpPr>
            <p:cNvPr id="318" name="Shape 318"/>
            <p:cNvCxnSpPr/>
            <p:nvPr/>
          </p:nvCxnSpPr>
          <p:spPr>
            <a:xfrm rot="-5400000" flipH="1">
              <a:off x="152399" y="3352800"/>
              <a:ext cx="6858000" cy="152399"/>
            </a:xfrm>
            <a:prstGeom prst="straightConnector1">
              <a:avLst/>
            </a:prstGeom>
            <a:noFill/>
            <a:ln w="9525" cap="flat" cmpd="sng">
              <a:solidFill>
                <a:schemeClr val="accent1"/>
              </a:solidFill>
              <a:prstDash val="solid"/>
              <a:round/>
              <a:headEnd type="none" w="med" len="med"/>
              <a:tailEnd type="none" w="med" len="med"/>
            </a:ln>
          </p:spPr>
        </p:cxnSp>
        <p:cxnSp>
          <p:nvCxnSpPr>
            <p:cNvPr id="319" name="Shape 319"/>
            <p:cNvCxnSpPr/>
            <p:nvPr/>
          </p:nvCxnSpPr>
          <p:spPr>
            <a:xfrm rot="-5400000" flipH="1">
              <a:off x="380999" y="3352800"/>
              <a:ext cx="6858000" cy="152399"/>
            </a:xfrm>
            <a:prstGeom prst="straightConnector1">
              <a:avLst/>
            </a:prstGeom>
            <a:noFill/>
            <a:ln w="9525" cap="flat" cmpd="sng">
              <a:solidFill>
                <a:schemeClr val="accent1"/>
              </a:solidFill>
              <a:prstDash val="solid"/>
              <a:round/>
              <a:headEnd type="none" w="med" len="med"/>
              <a:tailEnd type="none" w="med" len="med"/>
            </a:ln>
          </p:spPr>
        </p:cxnSp>
        <p:cxnSp>
          <p:nvCxnSpPr>
            <p:cNvPr id="320" name="Shape 320"/>
            <p:cNvCxnSpPr/>
            <p:nvPr/>
          </p:nvCxnSpPr>
          <p:spPr>
            <a:xfrm rot="-5400000" flipH="1">
              <a:off x="2743199" y="3352801"/>
              <a:ext cx="6858000" cy="152399"/>
            </a:xfrm>
            <a:prstGeom prst="straightConnector1">
              <a:avLst/>
            </a:prstGeom>
            <a:noFill/>
            <a:ln w="50800" cap="flat" cmpd="sng">
              <a:solidFill>
                <a:schemeClr val="accent1">
                  <a:alpha val="29803"/>
                </a:schemeClr>
              </a:solidFill>
              <a:prstDash val="solid"/>
              <a:round/>
              <a:headEnd type="none" w="med" len="med"/>
              <a:tailEnd type="none" w="med" len="med"/>
            </a:ln>
          </p:spPr>
        </p:cxnSp>
        <p:cxnSp>
          <p:nvCxnSpPr>
            <p:cNvPr id="321" name="Shape 321"/>
            <p:cNvCxnSpPr/>
            <p:nvPr/>
          </p:nvCxnSpPr>
          <p:spPr>
            <a:xfrm rot="-5400000" flipH="1">
              <a:off x="2095501" y="3238501"/>
              <a:ext cx="6858000" cy="381000"/>
            </a:xfrm>
            <a:prstGeom prst="straightConnector1">
              <a:avLst/>
            </a:prstGeom>
            <a:noFill/>
            <a:ln w="9525" cap="flat" cmpd="sng">
              <a:solidFill>
                <a:schemeClr val="accent1"/>
              </a:solidFill>
              <a:prstDash val="solid"/>
              <a:round/>
              <a:headEnd type="none" w="med" len="med"/>
              <a:tailEnd type="none" w="med" len="med"/>
            </a:ln>
          </p:spPr>
        </p:cxnSp>
        <p:cxnSp>
          <p:nvCxnSpPr>
            <p:cNvPr id="322" name="Shape 322"/>
            <p:cNvCxnSpPr/>
            <p:nvPr/>
          </p:nvCxnSpPr>
          <p:spPr>
            <a:xfrm rot="5400000">
              <a:off x="2705099" y="3238501"/>
              <a:ext cx="6858000" cy="381000"/>
            </a:xfrm>
            <a:prstGeom prst="straightConnector1">
              <a:avLst/>
            </a:prstGeom>
            <a:noFill/>
            <a:ln w="9525" cap="flat" cmpd="sng">
              <a:solidFill>
                <a:schemeClr val="accent1"/>
              </a:solidFill>
              <a:prstDash val="solid"/>
              <a:round/>
              <a:headEnd type="none" w="med" len="med"/>
              <a:tailEnd type="none" w="med" len="med"/>
            </a:ln>
          </p:spPr>
        </p:cxnSp>
        <p:cxnSp>
          <p:nvCxnSpPr>
            <p:cNvPr id="323" name="Shape 323"/>
            <p:cNvCxnSpPr/>
            <p:nvPr/>
          </p:nvCxnSpPr>
          <p:spPr>
            <a:xfrm rot="5400000">
              <a:off x="1828800" y="3276600"/>
              <a:ext cx="6858000" cy="304799"/>
            </a:xfrm>
            <a:prstGeom prst="straightConnector1">
              <a:avLst/>
            </a:prstGeom>
            <a:noFill/>
            <a:ln w="28575" cap="flat" cmpd="sng">
              <a:solidFill>
                <a:schemeClr val="accent1">
                  <a:alpha val="57647"/>
                </a:schemeClr>
              </a:solidFill>
              <a:prstDash val="solid"/>
              <a:round/>
              <a:headEnd type="none" w="med" len="med"/>
              <a:tailEnd type="none" w="med" len="med"/>
            </a:ln>
          </p:spPr>
        </p:cxnSp>
        <p:cxnSp>
          <p:nvCxnSpPr>
            <p:cNvPr id="324" name="Shape 324"/>
            <p:cNvCxnSpPr/>
            <p:nvPr/>
          </p:nvCxnSpPr>
          <p:spPr>
            <a:xfrm rot="-5400000" flipH="1">
              <a:off x="1066800" y="3200401"/>
              <a:ext cx="6858000" cy="457200"/>
            </a:xfrm>
            <a:prstGeom prst="straightConnector1">
              <a:avLst/>
            </a:prstGeom>
            <a:noFill/>
            <a:ln w="38100" cap="flat" cmpd="sng">
              <a:solidFill>
                <a:schemeClr val="accent1">
                  <a:alpha val="46666"/>
                </a:schemeClr>
              </a:solidFill>
              <a:prstDash val="solid"/>
              <a:round/>
              <a:headEnd type="none" w="med" len="med"/>
              <a:tailEnd type="none" w="med" len="med"/>
            </a:ln>
          </p:spPr>
        </p:cxnSp>
        <p:cxnSp>
          <p:nvCxnSpPr>
            <p:cNvPr id="325" name="Shape 325"/>
            <p:cNvCxnSpPr/>
            <p:nvPr/>
          </p:nvCxnSpPr>
          <p:spPr>
            <a:xfrm rot="-5400000" flipH="1">
              <a:off x="2362200" y="3352800"/>
              <a:ext cx="6858000" cy="152399"/>
            </a:xfrm>
            <a:prstGeom prst="straightConnector1">
              <a:avLst/>
            </a:prstGeom>
            <a:noFill/>
            <a:ln w="9525" cap="flat" cmpd="sng">
              <a:solidFill>
                <a:schemeClr val="accent1"/>
              </a:solidFill>
              <a:prstDash val="solid"/>
              <a:round/>
              <a:headEnd type="none" w="med" len="med"/>
              <a:tailEnd type="none" w="med" len="med"/>
            </a:ln>
          </p:spPr>
        </p:cxnSp>
        <p:cxnSp>
          <p:nvCxnSpPr>
            <p:cNvPr id="326" name="Shape 326"/>
            <p:cNvCxnSpPr/>
            <p:nvPr/>
          </p:nvCxnSpPr>
          <p:spPr>
            <a:xfrm rot="5400000">
              <a:off x="2645999" y="2722201"/>
              <a:ext cx="6858000" cy="1413599"/>
            </a:xfrm>
            <a:prstGeom prst="straightConnector1">
              <a:avLst/>
            </a:prstGeom>
            <a:noFill/>
            <a:ln w="9525" cap="flat" cmpd="sng">
              <a:solidFill>
                <a:schemeClr val="accent1">
                  <a:alpha val="55686"/>
                </a:schemeClr>
              </a:solidFill>
              <a:prstDash val="solid"/>
              <a:round/>
              <a:headEnd type="none" w="med" len="med"/>
              <a:tailEnd type="none" w="med" len="med"/>
            </a:ln>
          </p:spPr>
        </p:cxnSp>
        <p:cxnSp>
          <p:nvCxnSpPr>
            <p:cNvPr id="327" name="Shape 327"/>
            <p:cNvCxnSpPr/>
            <p:nvPr/>
          </p:nvCxnSpPr>
          <p:spPr>
            <a:xfrm rot="5400000">
              <a:off x="3048899" y="3277500"/>
              <a:ext cx="6858000" cy="303000"/>
            </a:xfrm>
            <a:prstGeom prst="straightConnector1">
              <a:avLst/>
            </a:prstGeom>
            <a:noFill/>
            <a:ln w="9525" cap="flat" cmpd="sng">
              <a:solidFill>
                <a:schemeClr val="accent1"/>
              </a:solidFill>
              <a:prstDash val="solid"/>
              <a:round/>
              <a:headEnd type="none" w="med" len="med"/>
              <a:tailEnd type="none" w="med" len="med"/>
            </a:ln>
          </p:spPr>
        </p:cxnSp>
        <p:cxnSp>
          <p:nvCxnSpPr>
            <p:cNvPr id="328" name="Shape 328"/>
            <p:cNvCxnSpPr/>
            <p:nvPr/>
          </p:nvCxnSpPr>
          <p:spPr>
            <a:xfrm rot="5400000">
              <a:off x="2895599" y="3276601"/>
              <a:ext cx="6858000" cy="304799"/>
            </a:xfrm>
            <a:prstGeom prst="straightConnector1">
              <a:avLst/>
            </a:prstGeom>
            <a:noFill/>
            <a:ln w="9525" cap="flat" cmpd="sng">
              <a:solidFill>
                <a:schemeClr val="accent1"/>
              </a:solidFill>
              <a:prstDash val="solid"/>
              <a:round/>
              <a:headEnd type="none" w="med" len="med"/>
              <a:tailEnd type="none" w="med" len="med"/>
            </a:ln>
          </p:spPr>
        </p:cxnSp>
        <p:cxnSp>
          <p:nvCxnSpPr>
            <p:cNvPr id="329" name="Shape 329"/>
            <p:cNvCxnSpPr/>
            <p:nvPr/>
          </p:nvCxnSpPr>
          <p:spPr>
            <a:xfrm rot="5400000">
              <a:off x="2388899" y="3227101"/>
              <a:ext cx="6858000" cy="403799"/>
            </a:xfrm>
            <a:prstGeom prst="straightConnector1">
              <a:avLst/>
            </a:prstGeom>
            <a:noFill/>
            <a:ln w="12700" cap="flat" cmpd="sng">
              <a:solidFill>
                <a:schemeClr val="accent1"/>
              </a:solidFill>
              <a:prstDash val="solid"/>
              <a:round/>
              <a:headEnd type="none" w="med" len="med"/>
              <a:tailEnd type="none" w="med" len="med"/>
            </a:ln>
          </p:spPr>
        </p:cxnSp>
        <p:cxnSp>
          <p:nvCxnSpPr>
            <p:cNvPr id="330" name="Shape 330"/>
            <p:cNvCxnSpPr/>
            <p:nvPr/>
          </p:nvCxnSpPr>
          <p:spPr>
            <a:xfrm rot="-5400000" flipH="1">
              <a:off x="2236499" y="3326101"/>
              <a:ext cx="6858000" cy="205799"/>
            </a:xfrm>
            <a:prstGeom prst="straightConnector1">
              <a:avLst/>
            </a:prstGeom>
            <a:noFill/>
            <a:ln w="9525" cap="flat" cmpd="sng">
              <a:solidFill>
                <a:schemeClr val="accent1"/>
              </a:solidFill>
              <a:prstDash val="solid"/>
              <a:round/>
              <a:headEnd type="none" w="med" len="med"/>
              <a:tailEnd type="none" w="med" len="med"/>
            </a:ln>
          </p:spPr>
        </p:cxnSp>
        <p:cxnSp>
          <p:nvCxnSpPr>
            <p:cNvPr id="331" name="Shape 331"/>
            <p:cNvCxnSpPr/>
            <p:nvPr/>
          </p:nvCxnSpPr>
          <p:spPr>
            <a:xfrm rot="-5400000" flipH="1">
              <a:off x="1752599" y="3352801"/>
              <a:ext cx="6858000" cy="152399"/>
            </a:xfrm>
            <a:prstGeom prst="straightConnector1">
              <a:avLst/>
            </a:prstGeom>
            <a:noFill/>
            <a:ln w="9525" cap="flat" cmpd="sng">
              <a:solidFill>
                <a:schemeClr val="accent1"/>
              </a:solidFill>
              <a:prstDash val="solid"/>
              <a:round/>
              <a:headEnd type="none" w="med" len="med"/>
              <a:tailEnd type="none" w="med" len="med"/>
            </a:ln>
          </p:spPr>
        </p:cxnSp>
        <p:cxnSp>
          <p:nvCxnSpPr>
            <p:cNvPr id="332" name="Shape 332"/>
            <p:cNvCxnSpPr/>
            <p:nvPr/>
          </p:nvCxnSpPr>
          <p:spPr>
            <a:xfrm rot="-5400000" flipH="1">
              <a:off x="1981199" y="3352800"/>
              <a:ext cx="6858000" cy="152399"/>
            </a:xfrm>
            <a:prstGeom prst="straightConnector1">
              <a:avLst/>
            </a:prstGeom>
            <a:noFill/>
            <a:ln w="9525" cap="flat" cmpd="sng">
              <a:solidFill>
                <a:schemeClr val="accent1"/>
              </a:solidFill>
              <a:prstDash val="solid"/>
              <a:round/>
              <a:headEnd type="none" w="med" len="med"/>
              <a:tailEnd type="none" w="med" len="med"/>
            </a:ln>
          </p:spPr>
        </p:cxnSp>
        <p:cxnSp>
          <p:nvCxnSpPr>
            <p:cNvPr id="333" name="Shape 333"/>
            <p:cNvCxnSpPr/>
            <p:nvPr/>
          </p:nvCxnSpPr>
          <p:spPr>
            <a:xfrm rot="5400000">
              <a:off x="3467099" y="3314701"/>
              <a:ext cx="6858000" cy="228600"/>
            </a:xfrm>
            <a:prstGeom prst="straightConnector1">
              <a:avLst/>
            </a:prstGeom>
            <a:noFill/>
            <a:ln w="28575" cap="flat" cmpd="sng">
              <a:solidFill>
                <a:schemeClr val="accent1">
                  <a:alpha val="57647"/>
                </a:schemeClr>
              </a:solidFill>
              <a:prstDash val="solid"/>
              <a:round/>
              <a:headEnd type="none" w="med" len="med"/>
              <a:tailEnd type="none" w="med" len="med"/>
            </a:ln>
          </p:spPr>
        </p:cxnSp>
        <p:cxnSp>
          <p:nvCxnSpPr>
            <p:cNvPr id="334" name="Shape 334"/>
            <p:cNvCxnSpPr/>
            <p:nvPr/>
          </p:nvCxnSpPr>
          <p:spPr>
            <a:xfrm rot="-5400000" flipH="1">
              <a:off x="3467099" y="3314701"/>
              <a:ext cx="6858000" cy="228600"/>
            </a:xfrm>
            <a:prstGeom prst="straightConnector1">
              <a:avLst/>
            </a:prstGeom>
            <a:noFill/>
            <a:ln w="9525" cap="flat" cmpd="sng">
              <a:solidFill>
                <a:schemeClr val="accent1"/>
              </a:solidFill>
              <a:prstDash val="solid"/>
              <a:round/>
              <a:headEnd type="none" w="med" len="med"/>
              <a:tailEnd type="none" w="med" len="med"/>
            </a:ln>
          </p:spPr>
        </p:cxnSp>
        <p:cxnSp>
          <p:nvCxnSpPr>
            <p:cNvPr id="335" name="Shape 335"/>
            <p:cNvCxnSpPr/>
            <p:nvPr/>
          </p:nvCxnSpPr>
          <p:spPr>
            <a:xfrm rot="5400000">
              <a:off x="4038643" y="3429045"/>
              <a:ext cx="6858000" cy="1500"/>
            </a:xfrm>
            <a:prstGeom prst="straightConnector1">
              <a:avLst/>
            </a:prstGeom>
            <a:noFill/>
            <a:ln w="28575" cap="flat" cmpd="sng">
              <a:solidFill>
                <a:schemeClr val="accent1">
                  <a:alpha val="57647"/>
                </a:schemeClr>
              </a:solidFill>
              <a:prstDash val="solid"/>
              <a:round/>
              <a:headEnd type="none" w="med" len="med"/>
              <a:tailEnd type="none" w="med" len="med"/>
            </a:ln>
          </p:spPr>
        </p:cxnSp>
        <p:cxnSp>
          <p:nvCxnSpPr>
            <p:cNvPr id="336" name="Shape 336"/>
            <p:cNvCxnSpPr/>
            <p:nvPr/>
          </p:nvCxnSpPr>
          <p:spPr>
            <a:xfrm rot="-5400000" flipH="1">
              <a:off x="3886199" y="3200401"/>
              <a:ext cx="6858000" cy="457200"/>
            </a:xfrm>
            <a:prstGeom prst="straightConnector1">
              <a:avLst/>
            </a:prstGeom>
            <a:noFill/>
            <a:ln w="9525" cap="flat" cmpd="sng">
              <a:solidFill>
                <a:schemeClr val="accent1">
                  <a:alpha val="89803"/>
                </a:schemeClr>
              </a:solidFill>
              <a:prstDash val="solid"/>
              <a:round/>
              <a:headEnd type="none" w="med" len="med"/>
              <a:tailEnd type="none" w="med" len="med"/>
            </a:ln>
          </p:spPr>
        </p:cxnSp>
        <p:cxnSp>
          <p:nvCxnSpPr>
            <p:cNvPr id="337" name="Shape 337"/>
            <p:cNvCxnSpPr/>
            <p:nvPr/>
          </p:nvCxnSpPr>
          <p:spPr>
            <a:xfrm rot="5400000">
              <a:off x="4000500" y="3238501"/>
              <a:ext cx="6858000" cy="381000"/>
            </a:xfrm>
            <a:prstGeom prst="straightConnector1">
              <a:avLst/>
            </a:prstGeom>
            <a:noFill/>
            <a:ln w="12700" cap="flat" cmpd="sng">
              <a:solidFill>
                <a:schemeClr val="accent1"/>
              </a:solidFill>
              <a:prstDash val="solid"/>
              <a:round/>
              <a:headEnd type="none" w="med" len="med"/>
              <a:tailEnd type="none" w="med" len="med"/>
            </a:ln>
          </p:spPr>
        </p:cxnSp>
        <p:cxnSp>
          <p:nvCxnSpPr>
            <p:cNvPr id="338" name="Shape 338"/>
            <p:cNvCxnSpPr/>
            <p:nvPr/>
          </p:nvCxnSpPr>
          <p:spPr>
            <a:xfrm rot="-5400000" flipH="1">
              <a:off x="4572000" y="3200400"/>
              <a:ext cx="6858000" cy="457200"/>
            </a:xfrm>
            <a:prstGeom prst="straightConnector1">
              <a:avLst/>
            </a:prstGeom>
            <a:noFill/>
            <a:ln w="38100" cap="flat" cmpd="sng">
              <a:solidFill>
                <a:schemeClr val="accent1">
                  <a:alpha val="46666"/>
                </a:schemeClr>
              </a:solidFill>
              <a:prstDash val="solid"/>
              <a:round/>
              <a:headEnd type="none" w="med" len="med"/>
              <a:tailEnd type="none" w="med" len="med"/>
            </a:ln>
          </p:spPr>
        </p:cxnSp>
        <p:cxnSp>
          <p:nvCxnSpPr>
            <p:cNvPr id="339" name="Shape 339"/>
            <p:cNvCxnSpPr/>
            <p:nvPr/>
          </p:nvCxnSpPr>
          <p:spPr>
            <a:xfrm rot="-5400000" flipH="1">
              <a:off x="3733799" y="3352800"/>
              <a:ext cx="6858000" cy="152399"/>
            </a:xfrm>
            <a:prstGeom prst="straightConnector1">
              <a:avLst/>
            </a:prstGeom>
            <a:noFill/>
            <a:ln w="9525" cap="flat" cmpd="sng">
              <a:solidFill>
                <a:schemeClr val="accent1"/>
              </a:solidFill>
              <a:prstDash val="solid"/>
              <a:round/>
              <a:headEnd type="none" w="med" len="med"/>
              <a:tailEnd type="none" w="med" len="med"/>
            </a:ln>
          </p:spPr>
        </p:cxnSp>
        <p:cxnSp>
          <p:nvCxnSpPr>
            <p:cNvPr id="340" name="Shape 340"/>
            <p:cNvCxnSpPr/>
            <p:nvPr/>
          </p:nvCxnSpPr>
          <p:spPr>
            <a:xfrm rot="5400000">
              <a:off x="3619499" y="3314700"/>
              <a:ext cx="6858000" cy="228600"/>
            </a:xfrm>
            <a:prstGeom prst="straightConnector1">
              <a:avLst/>
            </a:prstGeom>
            <a:noFill/>
            <a:ln w="15875" cap="flat" cmpd="sng">
              <a:solidFill>
                <a:schemeClr val="accent1"/>
              </a:solidFill>
              <a:prstDash val="solid"/>
              <a:round/>
              <a:headEnd type="none" w="med" len="med"/>
              <a:tailEnd type="none" w="med" len="med"/>
            </a:ln>
          </p:spPr>
        </p:cxnSp>
        <p:cxnSp>
          <p:nvCxnSpPr>
            <p:cNvPr id="341" name="Shape 341"/>
            <p:cNvCxnSpPr/>
            <p:nvPr/>
          </p:nvCxnSpPr>
          <p:spPr>
            <a:xfrm rot="-5400000" flipH="1">
              <a:off x="4214850" y="3252750"/>
              <a:ext cx="6858000" cy="352499"/>
            </a:xfrm>
            <a:prstGeom prst="straightConnector1">
              <a:avLst/>
            </a:prstGeom>
            <a:noFill/>
            <a:ln w="15875" cap="flat" cmpd="sng">
              <a:solidFill>
                <a:schemeClr val="accent1">
                  <a:alpha val="71764"/>
                </a:schemeClr>
              </a:solidFill>
              <a:prstDash val="solid"/>
              <a:round/>
              <a:headEnd type="none" w="med" len="med"/>
              <a:tailEnd type="none" w="med" len="med"/>
            </a:ln>
          </p:spPr>
        </p:cxnSp>
        <p:cxnSp>
          <p:nvCxnSpPr>
            <p:cNvPr id="342" name="Shape 342"/>
            <p:cNvCxnSpPr/>
            <p:nvPr/>
          </p:nvCxnSpPr>
          <p:spPr>
            <a:xfrm rot="-5400000" flipH="1">
              <a:off x="4751099" y="3326101"/>
              <a:ext cx="6858000" cy="205799"/>
            </a:xfrm>
            <a:prstGeom prst="straightConnector1">
              <a:avLst/>
            </a:prstGeom>
            <a:noFill/>
            <a:ln w="9525" cap="flat" cmpd="sng">
              <a:solidFill>
                <a:schemeClr val="accent1"/>
              </a:solidFill>
              <a:prstDash val="solid"/>
              <a:round/>
              <a:headEnd type="none" w="med" len="med"/>
              <a:tailEnd type="none" w="med" len="med"/>
            </a:ln>
          </p:spPr>
        </p:cxnSp>
        <p:cxnSp>
          <p:nvCxnSpPr>
            <p:cNvPr id="343" name="Shape 343"/>
            <p:cNvCxnSpPr/>
            <p:nvPr/>
          </p:nvCxnSpPr>
          <p:spPr>
            <a:xfrm rot="-5400000" flipH="1">
              <a:off x="4343399" y="3352801"/>
              <a:ext cx="6858000" cy="152399"/>
            </a:xfrm>
            <a:prstGeom prst="straightConnector1">
              <a:avLst/>
            </a:prstGeom>
            <a:noFill/>
            <a:ln w="9525" cap="flat" cmpd="sng">
              <a:solidFill>
                <a:schemeClr val="accent1"/>
              </a:solidFill>
              <a:prstDash val="solid"/>
              <a:round/>
              <a:headEnd type="none" w="med" len="med"/>
              <a:tailEnd type="none" w="med" len="med"/>
            </a:ln>
          </p:spPr>
        </p:cxnSp>
        <p:cxnSp>
          <p:nvCxnSpPr>
            <p:cNvPr id="344" name="Shape 344"/>
            <p:cNvCxnSpPr/>
            <p:nvPr/>
          </p:nvCxnSpPr>
          <p:spPr>
            <a:xfrm rot="-5400000" flipH="1">
              <a:off x="4571999" y="3352801"/>
              <a:ext cx="6858000" cy="152399"/>
            </a:xfrm>
            <a:prstGeom prst="straightConnector1">
              <a:avLst/>
            </a:prstGeom>
            <a:noFill/>
            <a:ln w="9525" cap="flat" cmpd="sng">
              <a:solidFill>
                <a:schemeClr val="accent1"/>
              </a:solidFill>
              <a:prstDash val="solid"/>
              <a:round/>
              <a:headEnd type="none" w="med" len="med"/>
              <a:tailEnd type="none" w="med" len="med"/>
            </a:ln>
          </p:spPr>
        </p:cxnSp>
        <p:cxnSp>
          <p:nvCxnSpPr>
            <p:cNvPr id="345" name="Shape 345"/>
            <p:cNvCxnSpPr/>
            <p:nvPr/>
          </p:nvCxnSpPr>
          <p:spPr>
            <a:xfrm rot="-5400000" flipH="1">
              <a:off x="5257799" y="3352802"/>
              <a:ext cx="6858000" cy="152399"/>
            </a:xfrm>
            <a:prstGeom prst="straightConnector1">
              <a:avLst/>
            </a:prstGeom>
            <a:noFill/>
            <a:ln w="9525" cap="flat" cmpd="sng">
              <a:solidFill>
                <a:schemeClr val="accent1"/>
              </a:solidFill>
              <a:prstDash val="solid"/>
              <a:round/>
              <a:headEnd type="none" w="med" len="med"/>
              <a:tailEnd type="none" w="med" len="med"/>
            </a:ln>
          </p:spPr>
        </p:cxnSp>
        <p:cxnSp>
          <p:nvCxnSpPr>
            <p:cNvPr id="346" name="Shape 346"/>
            <p:cNvCxnSpPr/>
            <p:nvPr/>
          </p:nvCxnSpPr>
          <p:spPr>
            <a:xfrm rot="-5400000" flipH="1">
              <a:off x="5067299" y="3238502"/>
              <a:ext cx="6858000" cy="381000"/>
            </a:xfrm>
            <a:prstGeom prst="straightConnector1">
              <a:avLst/>
            </a:prstGeom>
            <a:noFill/>
            <a:ln w="9525" cap="flat" cmpd="sng">
              <a:solidFill>
                <a:schemeClr val="accent1"/>
              </a:solidFill>
              <a:prstDash val="solid"/>
              <a:round/>
              <a:headEnd type="none" w="med" len="med"/>
              <a:tailEnd type="none" w="med" len="med"/>
            </a:ln>
          </p:spPr>
        </p:cxnSp>
        <p:cxnSp>
          <p:nvCxnSpPr>
            <p:cNvPr id="347" name="Shape 347"/>
            <p:cNvCxnSpPr/>
            <p:nvPr/>
          </p:nvCxnSpPr>
          <p:spPr>
            <a:xfrm rot="5400000">
              <a:off x="5219699" y="3238502"/>
              <a:ext cx="6858000" cy="381000"/>
            </a:xfrm>
            <a:prstGeom prst="straightConnector1">
              <a:avLst/>
            </a:prstGeom>
            <a:noFill/>
            <a:ln w="50800" cap="flat" cmpd="sng">
              <a:solidFill>
                <a:schemeClr val="accent1">
                  <a:alpha val="29803"/>
                </a:schemeClr>
              </a:solidFill>
              <a:prstDash val="solid"/>
              <a:round/>
              <a:headEnd type="none" w="med" len="med"/>
              <a:tailEnd type="none" w="med" len="med"/>
            </a:ln>
          </p:spPr>
        </p:cxnSp>
        <p:cxnSp>
          <p:nvCxnSpPr>
            <p:cNvPr id="348" name="Shape 348"/>
            <p:cNvCxnSpPr/>
            <p:nvPr/>
          </p:nvCxnSpPr>
          <p:spPr>
            <a:xfrm rot="-5400000" flipH="1">
              <a:off x="4876800" y="3352801"/>
              <a:ext cx="6858000" cy="152399"/>
            </a:xfrm>
            <a:prstGeom prst="straightConnector1">
              <a:avLst/>
            </a:prstGeom>
            <a:noFill/>
            <a:ln w="9525" cap="flat" cmpd="sng">
              <a:solidFill>
                <a:schemeClr val="accent1"/>
              </a:solidFill>
              <a:prstDash val="solid"/>
              <a:round/>
              <a:headEnd type="none" w="med" len="med"/>
              <a:tailEnd type="none" w="med" len="med"/>
            </a:ln>
          </p:spPr>
        </p:cxnSp>
        <p:cxnSp>
          <p:nvCxnSpPr>
            <p:cNvPr id="349" name="Shape 349"/>
            <p:cNvCxnSpPr/>
            <p:nvPr/>
          </p:nvCxnSpPr>
          <p:spPr>
            <a:xfrm rot="5400000">
              <a:off x="5527949" y="3318273"/>
              <a:ext cx="6888600" cy="191099"/>
            </a:xfrm>
            <a:prstGeom prst="straightConnector1">
              <a:avLst/>
            </a:prstGeom>
            <a:noFill/>
            <a:ln w="9525" cap="flat" cmpd="sng">
              <a:solidFill>
                <a:schemeClr val="accent1"/>
              </a:solidFill>
              <a:prstDash val="solid"/>
              <a:round/>
              <a:headEnd type="none" w="med" len="med"/>
              <a:tailEnd type="none" w="med" len="med"/>
            </a:ln>
          </p:spPr>
        </p:cxnSp>
        <p:cxnSp>
          <p:nvCxnSpPr>
            <p:cNvPr id="350" name="Shape 350"/>
            <p:cNvCxnSpPr/>
            <p:nvPr/>
          </p:nvCxnSpPr>
          <p:spPr>
            <a:xfrm rot="5400000">
              <a:off x="4850160" y="3227102"/>
              <a:ext cx="6858000" cy="403799"/>
            </a:xfrm>
            <a:prstGeom prst="straightConnector1">
              <a:avLst/>
            </a:prstGeom>
            <a:noFill/>
            <a:ln w="47625" cap="flat" cmpd="sng">
              <a:solidFill>
                <a:schemeClr val="accent1">
                  <a:alpha val="62745"/>
                </a:schemeClr>
              </a:solidFill>
              <a:prstDash val="solid"/>
              <a:round/>
              <a:headEnd type="none" w="med" len="med"/>
              <a:tailEnd type="none" w="med" len="med"/>
            </a:ln>
          </p:spPr>
        </p:cxnSp>
        <p:cxnSp>
          <p:nvCxnSpPr>
            <p:cNvPr id="351" name="Shape 351"/>
            <p:cNvCxnSpPr/>
            <p:nvPr/>
          </p:nvCxnSpPr>
          <p:spPr>
            <a:xfrm rot="-5400000" flipH="1">
              <a:off x="4751099" y="3326102"/>
              <a:ext cx="6858000" cy="205799"/>
            </a:xfrm>
            <a:prstGeom prst="straightConnector1">
              <a:avLst/>
            </a:prstGeom>
            <a:noFill/>
            <a:ln w="9525" cap="flat" cmpd="sng">
              <a:solidFill>
                <a:schemeClr val="accent1"/>
              </a:solidFill>
              <a:prstDash val="solid"/>
              <a:round/>
              <a:headEnd type="none" w="med" len="med"/>
              <a:tailEnd type="none" w="med" len="med"/>
            </a:ln>
          </p:spPr>
        </p:cxnSp>
        <p:cxnSp>
          <p:nvCxnSpPr>
            <p:cNvPr id="352" name="Shape 352"/>
            <p:cNvCxnSpPr/>
            <p:nvPr/>
          </p:nvCxnSpPr>
          <p:spPr>
            <a:xfrm rot="5400000">
              <a:off x="5562643" y="3429044"/>
              <a:ext cx="6858000" cy="1500"/>
            </a:xfrm>
            <a:prstGeom prst="straightConnector1">
              <a:avLst/>
            </a:prstGeom>
            <a:noFill/>
            <a:ln w="15875" cap="flat" cmpd="sng">
              <a:solidFill>
                <a:schemeClr val="accent1"/>
              </a:solidFill>
              <a:prstDash val="solid"/>
              <a:round/>
              <a:headEnd type="none" w="med" len="med"/>
              <a:tailEnd type="none" w="med" len="med"/>
            </a:ln>
          </p:spPr>
        </p:cxnSp>
        <p:cxnSp>
          <p:nvCxnSpPr>
            <p:cNvPr id="353" name="Shape 353"/>
            <p:cNvCxnSpPr/>
            <p:nvPr/>
          </p:nvCxnSpPr>
          <p:spPr>
            <a:xfrm rot="5400000">
              <a:off x="2552699" y="3390900"/>
              <a:ext cx="6858000" cy="76199"/>
            </a:xfrm>
            <a:prstGeom prst="straightConnector1">
              <a:avLst/>
            </a:prstGeom>
            <a:noFill/>
            <a:ln w="38100" cap="flat" cmpd="sng">
              <a:solidFill>
                <a:schemeClr val="accent1">
                  <a:alpha val="46666"/>
                </a:schemeClr>
              </a:solidFill>
              <a:prstDash val="solid"/>
              <a:round/>
              <a:headEnd type="none" w="med" len="med"/>
              <a:tailEnd type="none" w="med" len="med"/>
            </a:ln>
          </p:spPr>
        </p:cxnSp>
        <p:cxnSp>
          <p:nvCxnSpPr>
            <p:cNvPr id="354" name="Shape 354"/>
            <p:cNvCxnSpPr/>
            <p:nvPr/>
          </p:nvCxnSpPr>
          <p:spPr>
            <a:xfrm rot="-5400000" flipH="1">
              <a:off x="3047999" y="3352800"/>
              <a:ext cx="6858000" cy="152399"/>
            </a:xfrm>
            <a:prstGeom prst="straightConnector1">
              <a:avLst/>
            </a:prstGeom>
            <a:noFill/>
            <a:ln w="47625" cap="flat" cmpd="sng">
              <a:solidFill>
                <a:schemeClr val="accent1">
                  <a:alpha val="62745"/>
                </a:schemeClr>
              </a:solidFill>
              <a:prstDash val="solid"/>
              <a:round/>
              <a:headEnd type="none" w="med" len="med"/>
              <a:tailEnd type="none" w="med" len="med"/>
            </a:ln>
          </p:spPr>
        </p:cxnSp>
        <p:cxnSp>
          <p:nvCxnSpPr>
            <p:cNvPr id="355" name="Shape 355"/>
            <p:cNvCxnSpPr/>
            <p:nvPr/>
          </p:nvCxnSpPr>
          <p:spPr>
            <a:xfrm rot="-5400000" flipH="1">
              <a:off x="3238499" y="3238500"/>
              <a:ext cx="6858000" cy="381000"/>
            </a:xfrm>
            <a:prstGeom prst="straightConnector1">
              <a:avLst/>
            </a:prstGeom>
            <a:noFill/>
            <a:ln w="19050" cap="flat" cmpd="sng">
              <a:solidFill>
                <a:schemeClr val="accent1">
                  <a:alpha val="57647"/>
                </a:schemeClr>
              </a:solidFill>
              <a:prstDash val="solid"/>
              <a:round/>
              <a:headEnd type="none" w="med" len="med"/>
              <a:tailEnd type="none" w="med" len="med"/>
            </a:ln>
          </p:spPr>
        </p:cxnSp>
        <p:cxnSp>
          <p:nvCxnSpPr>
            <p:cNvPr id="356" name="Shape 356"/>
            <p:cNvCxnSpPr/>
            <p:nvPr/>
          </p:nvCxnSpPr>
          <p:spPr>
            <a:xfrm rot="5400000">
              <a:off x="2133599" y="3276600"/>
              <a:ext cx="6858000" cy="304799"/>
            </a:xfrm>
            <a:prstGeom prst="straightConnector1">
              <a:avLst/>
            </a:prstGeom>
            <a:noFill/>
            <a:ln w="47625" cap="flat" cmpd="sng">
              <a:solidFill>
                <a:schemeClr val="accent1">
                  <a:alpha val="62745"/>
                </a:schemeClr>
              </a:solidFill>
              <a:prstDash val="solid"/>
              <a:round/>
              <a:headEnd type="none" w="med" len="med"/>
              <a:tailEnd type="none" w="med" len="med"/>
            </a:ln>
          </p:spPr>
        </p:cxnSp>
        <p:cxnSp>
          <p:nvCxnSpPr>
            <p:cNvPr id="357" name="Shape 357"/>
            <p:cNvCxnSpPr/>
            <p:nvPr/>
          </p:nvCxnSpPr>
          <p:spPr>
            <a:xfrm rot="-5400000" flipH="1">
              <a:off x="3148050" y="3252751"/>
              <a:ext cx="6858000" cy="352499"/>
            </a:xfrm>
            <a:prstGeom prst="straightConnector1">
              <a:avLst/>
            </a:prstGeom>
            <a:noFill/>
            <a:ln w="15875" cap="flat" cmpd="sng">
              <a:solidFill>
                <a:schemeClr val="accent1">
                  <a:alpha val="71764"/>
                </a:schemeClr>
              </a:solidFill>
              <a:prstDash val="solid"/>
              <a:round/>
              <a:headEnd type="none" w="med" len="med"/>
              <a:tailEnd type="none" w="med" len="med"/>
            </a:ln>
          </p:spPr>
        </p:cxnSp>
        <p:cxnSp>
          <p:nvCxnSpPr>
            <p:cNvPr id="358" name="Shape 358"/>
            <p:cNvCxnSpPr/>
            <p:nvPr/>
          </p:nvCxnSpPr>
          <p:spPr>
            <a:xfrm rot="5400000">
              <a:off x="3771899" y="3238500"/>
              <a:ext cx="6858000" cy="381000"/>
            </a:xfrm>
            <a:prstGeom prst="straightConnector1">
              <a:avLst/>
            </a:prstGeom>
            <a:noFill/>
            <a:ln w="9525" cap="flat" cmpd="sng">
              <a:solidFill>
                <a:schemeClr val="accent1"/>
              </a:solidFill>
              <a:prstDash val="solid"/>
              <a:round/>
              <a:headEnd type="none" w="med" len="med"/>
              <a:tailEnd type="none" w="med" len="med"/>
            </a:ln>
          </p:spPr>
        </p:cxnSp>
        <p:cxnSp>
          <p:nvCxnSpPr>
            <p:cNvPr id="359" name="Shape 359"/>
            <p:cNvCxnSpPr/>
            <p:nvPr/>
          </p:nvCxnSpPr>
          <p:spPr>
            <a:xfrm rot="5400000">
              <a:off x="4229099" y="2933700"/>
              <a:ext cx="6858000" cy="990599"/>
            </a:xfrm>
            <a:prstGeom prst="straightConnector1">
              <a:avLst/>
            </a:prstGeom>
            <a:noFill/>
            <a:ln w="28575" cap="flat" cmpd="sng">
              <a:solidFill>
                <a:schemeClr val="accent1">
                  <a:alpha val="57647"/>
                </a:schemeClr>
              </a:solidFill>
              <a:prstDash val="solid"/>
              <a:round/>
              <a:headEnd type="none" w="med" len="med"/>
              <a:tailEnd type="none" w="med" len="med"/>
            </a:ln>
          </p:spPr>
        </p:cxnSp>
        <p:cxnSp>
          <p:nvCxnSpPr>
            <p:cNvPr id="360" name="Shape 360"/>
            <p:cNvCxnSpPr/>
            <p:nvPr/>
          </p:nvCxnSpPr>
          <p:spPr>
            <a:xfrm rot="-5400000" flipH="1">
              <a:off x="1371600" y="3200402"/>
              <a:ext cx="6858000" cy="457200"/>
            </a:xfrm>
            <a:prstGeom prst="straightConnector1">
              <a:avLst/>
            </a:prstGeom>
            <a:noFill/>
            <a:ln w="38100" cap="flat" cmpd="sng">
              <a:solidFill>
                <a:schemeClr val="accent1">
                  <a:alpha val="46666"/>
                </a:schemeClr>
              </a:solidFill>
              <a:prstDash val="solid"/>
              <a:round/>
              <a:headEnd type="none" w="med" len="med"/>
              <a:tailEnd type="none" w="med" len="med"/>
            </a:ln>
          </p:spPr>
        </p:cxnSp>
      </p:grpSp>
      <p:sp>
        <p:nvSpPr>
          <p:cNvPr id="361" name="Shape 361"/>
          <p:cNvSpPr txBox="1">
            <a:spLocks noGrp="1"/>
          </p:cNvSpPr>
          <p:nvPr>
            <p:ph type="dt" idx="10"/>
          </p:nvPr>
        </p:nvSpPr>
        <p:spPr>
          <a:xfrm>
            <a:off x="457200" y="6312407"/>
            <a:ext cx="2133599" cy="3652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62" name="Shape 362"/>
          <p:cNvSpPr txBox="1">
            <a:spLocks noGrp="1"/>
          </p:cNvSpPr>
          <p:nvPr>
            <p:ph type="ftr" idx="11"/>
          </p:nvPr>
        </p:nvSpPr>
        <p:spPr>
          <a:xfrm>
            <a:off x="2831123" y="6312407"/>
            <a:ext cx="3481799" cy="365200"/>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63" name="Shape 363"/>
          <p:cNvSpPr txBox="1">
            <a:spLocks noGrp="1"/>
          </p:cNvSpPr>
          <p:nvPr>
            <p:ph type="sldNum" idx="12"/>
          </p:nvPr>
        </p:nvSpPr>
        <p:spPr>
          <a:xfrm>
            <a:off x="6553200" y="6312407"/>
            <a:ext cx="2133599" cy="3652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2"/>
                </a:solidFill>
                <a:latin typeface="Arial"/>
                <a:ea typeface="Arial"/>
                <a:cs typeface="Arial"/>
                <a:sym typeface="Arial"/>
              </a:rPr>
              <a:t>‹#›</a:t>
            </a:fld>
            <a:endParaRPr lang="en-US" sz="1200" b="0" i="0" u="none" strike="noStrike" cap="none">
              <a:solidFill>
                <a:schemeClr val="lt2"/>
              </a:solidFill>
              <a:latin typeface="Arial"/>
              <a:ea typeface="Arial"/>
              <a:cs typeface="Arial"/>
              <a:sym typeface="Arial"/>
            </a:endParaRPr>
          </a:p>
        </p:txBody>
      </p:sp>
      <p:sp>
        <p:nvSpPr>
          <p:cNvPr id="364" name="Shape 364"/>
          <p:cNvSpPr/>
          <p:nvPr/>
        </p:nvSpPr>
        <p:spPr>
          <a:xfrm>
            <a:off x="0" y="1905000"/>
            <a:ext cx="4953000" cy="312399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Arial"/>
              <a:ea typeface="Arial"/>
              <a:cs typeface="Arial"/>
              <a:sym typeface="Arial"/>
            </a:endParaRPr>
          </a:p>
        </p:txBody>
      </p:sp>
      <p:grpSp>
        <p:nvGrpSpPr>
          <p:cNvPr id="365" name="Shape 365"/>
          <p:cNvGrpSpPr/>
          <p:nvPr/>
        </p:nvGrpSpPr>
        <p:grpSpPr>
          <a:xfrm>
            <a:off x="0" y="2057400"/>
            <a:ext cx="4801394" cy="2820900"/>
            <a:chOff x="0" y="2057400"/>
            <a:chExt cx="4801394" cy="2820900"/>
          </a:xfrm>
        </p:grpSpPr>
        <p:cxnSp>
          <p:nvCxnSpPr>
            <p:cNvPr id="366" name="Shape 366"/>
            <p:cNvCxnSpPr/>
            <p:nvPr/>
          </p:nvCxnSpPr>
          <p:spPr>
            <a:xfrm>
              <a:off x="0" y="2057400"/>
              <a:ext cx="4800600" cy="1500"/>
            </a:xfrm>
            <a:prstGeom prst="straightConnector1">
              <a:avLst/>
            </a:prstGeom>
            <a:noFill/>
            <a:ln w="19050" cap="flat" cmpd="sng">
              <a:solidFill>
                <a:schemeClr val="accent2"/>
              </a:solidFill>
              <a:prstDash val="solid"/>
              <a:round/>
              <a:headEnd type="none" w="med" len="med"/>
              <a:tailEnd type="none" w="med" len="med"/>
            </a:ln>
          </p:spPr>
        </p:cxnSp>
        <p:cxnSp>
          <p:nvCxnSpPr>
            <p:cNvPr id="367" name="Shape 367"/>
            <p:cNvCxnSpPr/>
            <p:nvPr/>
          </p:nvCxnSpPr>
          <p:spPr>
            <a:xfrm>
              <a:off x="0" y="4876800"/>
              <a:ext cx="4800600" cy="1500"/>
            </a:xfrm>
            <a:prstGeom prst="straightConnector1">
              <a:avLst/>
            </a:prstGeom>
            <a:noFill/>
            <a:ln w="19050" cap="flat" cmpd="sng">
              <a:solidFill>
                <a:schemeClr val="accent2"/>
              </a:solidFill>
              <a:prstDash val="solid"/>
              <a:round/>
              <a:headEnd type="none" w="med" len="med"/>
              <a:tailEnd type="none" w="med" len="med"/>
            </a:ln>
          </p:spPr>
        </p:cxnSp>
        <p:cxnSp>
          <p:nvCxnSpPr>
            <p:cNvPr id="368" name="Shape 368"/>
            <p:cNvCxnSpPr/>
            <p:nvPr/>
          </p:nvCxnSpPr>
          <p:spPr>
            <a:xfrm rot="5400000">
              <a:off x="3391694" y="3466993"/>
              <a:ext cx="2818499" cy="900"/>
            </a:xfrm>
            <a:prstGeom prst="straightConnector1">
              <a:avLst/>
            </a:prstGeom>
            <a:noFill/>
            <a:ln w="19050" cap="flat" cmpd="sng">
              <a:solidFill>
                <a:schemeClr val="accent2"/>
              </a:solidFill>
              <a:prstDash val="solid"/>
              <a:round/>
              <a:headEnd type="none" w="med" len="med"/>
              <a:tailEnd type="none" w="med" len="med"/>
            </a:ln>
          </p:spPr>
        </p:cxnSp>
      </p:grpSp>
      <p:sp>
        <p:nvSpPr>
          <p:cNvPr id="369" name="Shape 369"/>
          <p:cNvSpPr txBox="1">
            <a:spLocks noGrp="1"/>
          </p:cNvSpPr>
          <p:nvPr>
            <p:ph type="ctrTitle"/>
          </p:nvPr>
        </p:nvSpPr>
        <p:spPr>
          <a:xfrm>
            <a:off x="228600" y="2130425"/>
            <a:ext cx="4419599" cy="1600399"/>
          </a:xfrm>
          <a:prstGeom prst="rect">
            <a:avLst/>
          </a:prstGeom>
          <a:noFill/>
          <a:ln>
            <a:noFill/>
          </a:ln>
        </p:spPr>
        <p:txBody>
          <a:bodyPr lIns="91425" tIns="91425" rIns="91425" bIns="91425" anchor="b" anchorCtr="0"/>
          <a:lstStyle>
            <a:lvl1pPr marL="0" marR="0" lvl="0" indent="0" algn="l" rtl="0">
              <a:spcBef>
                <a:spcPts val="0"/>
              </a:spcBef>
              <a:buClr>
                <a:srgbClr val="FFFFFF"/>
              </a:buClr>
              <a:buFont typeface="Arial"/>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370" name="Shape 370"/>
          <p:cNvSpPr txBox="1">
            <a:spLocks noGrp="1"/>
          </p:cNvSpPr>
          <p:nvPr>
            <p:ph type="subTitle" idx="1"/>
          </p:nvPr>
        </p:nvSpPr>
        <p:spPr>
          <a:xfrm>
            <a:off x="228600" y="3733800"/>
            <a:ext cx="4419599" cy="1066799"/>
          </a:xfrm>
          <a:prstGeom prst="rect">
            <a:avLst/>
          </a:prstGeom>
          <a:noFill/>
          <a:ln>
            <a:noFill/>
          </a:ln>
        </p:spPr>
        <p:txBody>
          <a:bodyPr lIns="91425" tIns="91425" rIns="91425" bIns="91425" anchor="t" anchorCtr="0"/>
          <a:lstStyle>
            <a:lvl1pPr marL="0" marR="0" lvl="0" indent="0" algn="l" rtl="0">
              <a:spcBef>
                <a:spcPts val="440"/>
              </a:spcBef>
              <a:buClr>
                <a:srgbClr val="C5BB9B"/>
              </a:buClr>
              <a:buFont typeface="Arial"/>
              <a:buNone/>
              <a:defRPr/>
            </a:lvl1pPr>
            <a:lvl2pPr marL="457200" marR="0" lvl="1" indent="0" algn="ctr" rtl="0">
              <a:spcBef>
                <a:spcPts val="400"/>
              </a:spcBef>
              <a:buClr>
                <a:srgbClr val="C5BB9B"/>
              </a:buClr>
              <a:buFont typeface="Arial"/>
              <a:buNone/>
              <a:defRPr/>
            </a:lvl2pPr>
            <a:lvl3pPr marL="914400" marR="0" lvl="2" indent="0" algn="ctr" rtl="0">
              <a:spcBef>
                <a:spcPts val="400"/>
              </a:spcBef>
              <a:buClr>
                <a:schemeClr val="accent2"/>
              </a:buClr>
              <a:buFont typeface="Arial"/>
              <a:buNone/>
              <a:defRPr/>
            </a:lvl3pPr>
            <a:lvl4pPr marL="1371600" marR="0" lvl="3" indent="0" algn="ctr" rtl="0">
              <a:spcBef>
                <a:spcPts val="360"/>
              </a:spcBef>
              <a:buClr>
                <a:schemeClr val="accent3"/>
              </a:buClr>
              <a:buFont typeface="Arial"/>
              <a:buNone/>
              <a:defRPr/>
            </a:lvl4pPr>
            <a:lvl5pPr marL="1828800" marR="0" lvl="4" indent="0" algn="ctr" rtl="0">
              <a:spcBef>
                <a:spcPts val="320"/>
              </a:spcBef>
              <a:buClr>
                <a:schemeClr val="accent4"/>
              </a:buClr>
              <a:buFont typeface="Arial"/>
              <a:buNone/>
              <a:defRPr/>
            </a:lvl5pPr>
            <a:lvl6pPr marL="2286000" marR="0" lvl="5" indent="0" algn="ctr" rtl="0">
              <a:spcBef>
                <a:spcPts val="320"/>
              </a:spcBef>
              <a:buClr>
                <a:schemeClr val="accent5"/>
              </a:buClr>
              <a:buFont typeface="Arial"/>
              <a:buNone/>
              <a:defRPr/>
            </a:lvl6pPr>
            <a:lvl7pPr marL="2743200" marR="0" lvl="6" indent="0" algn="ctr" rtl="0">
              <a:spcBef>
                <a:spcPts val="320"/>
              </a:spcBef>
              <a:buClr>
                <a:schemeClr val="accent6"/>
              </a:buClr>
              <a:buFont typeface="Arial"/>
              <a:buNone/>
              <a:defRPr/>
            </a:lvl7pPr>
            <a:lvl8pPr marL="3200400" marR="0" lvl="7" indent="0" algn="ctr" rtl="0">
              <a:spcBef>
                <a:spcPts val="320"/>
              </a:spcBef>
              <a:buClr>
                <a:schemeClr val="accent3"/>
              </a:buClr>
              <a:buFont typeface="Arial"/>
              <a:buNone/>
              <a:defRPr/>
            </a:lvl8pPr>
            <a:lvl9pPr marL="3657600" marR="0" lvl="8" indent="0" algn="ctr" rtl="0">
              <a:spcBef>
                <a:spcPts val="320"/>
              </a:spcBef>
              <a:buClr>
                <a:schemeClr val="accent6"/>
              </a:buClr>
              <a:buFont typeface="Arial"/>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71"/>
        <p:cNvGrpSpPr/>
        <p:nvPr/>
      </p:nvGrpSpPr>
      <p:grpSpPr>
        <a:xfrm>
          <a:off x="0" y="0"/>
          <a:ext cx="0" cy="0"/>
          <a:chOff x="0" y="0"/>
          <a:chExt cx="0" cy="0"/>
        </a:xfrm>
      </p:grpSpPr>
      <p:sp>
        <p:nvSpPr>
          <p:cNvPr id="372" name="Shape 372"/>
          <p:cNvSpPr txBox="1">
            <a:spLocks noGrp="1"/>
          </p:cNvSpPr>
          <p:nvPr>
            <p:ph type="title"/>
          </p:nvPr>
        </p:nvSpPr>
        <p:spPr>
          <a:xfrm>
            <a:off x="457200" y="274637"/>
            <a:ext cx="8229600" cy="1143200"/>
          </a:xfrm>
          <a:prstGeom prst="rect">
            <a:avLst/>
          </a:prstGeom>
          <a:noFill/>
          <a:ln>
            <a:noFill/>
          </a:ln>
        </p:spPr>
        <p:txBody>
          <a:bodyPr lIns="91425" tIns="91425" rIns="91425" bIns="91425" anchor="b" anchorCtr="0"/>
          <a:lstStyle>
            <a:lvl1pPr lvl="0" algn="l" rtl="0">
              <a:spcBef>
                <a:spcPts val="0"/>
              </a:spcBef>
              <a:buClr>
                <a:srgbClr val="FFFFFF"/>
              </a:buClr>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73" name="Shape 373"/>
          <p:cNvSpPr txBox="1">
            <a:spLocks noGrp="1"/>
          </p:cNvSpPr>
          <p:nvPr>
            <p:ph type="body" idx="1"/>
          </p:nvPr>
        </p:nvSpPr>
        <p:spPr>
          <a:xfrm>
            <a:off x="457200" y="1600200"/>
            <a:ext cx="8229600" cy="4525999"/>
          </a:xfrm>
          <a:prstGeom prst="rect">
            <a:avLst/>
          </a:prstGeom>
          <a:noFill/>
          <a:ln>
            <a:noFill/>
          </a:ln>
        </p:spPr>
        <p:txBody>
          <a:bodyPr lIns="91425" tIns="91425" rIns="91425" bIns="91425" anchor="t" anchorCtr="0"/>
          <a:lstStyle>
            <a:lvl1pPr marL="274320" lvl="0" indent="-121920" algn="l" rtl="0">
              <a:spcBef>
                <a:spcPts val="480"/>
              </a:spcBef>
              <a:buClr>
                <a:srgbClr val="C5BB9B"/>
              </a:buClr>
              <a:buFont typeface="Arial"/>
              <a:buChar char="•"/>
              <a:defRPr/>
            </a:lvl1pPr>
            <a:lvl2pPr marL="548640" lvl="1" indent="-66040" algn="l" rtl="0">
              <a:spcBef>
                <a:spcPts val="400"/>
              </a:spcBef>
              <a:buClr>
                <a:srgbClr val="C5BB9B"/>
              </a:buClr>
              <a:buFont typeface="Arial"/>
              <a:buChar char="•"/>
              <a:defRPr/>
            </a:lvl2pPr>
            <a:lvl3pPr marL="914400" lvl="2" indent="-101600" algn="l" rtl="0">
              <a:spcBef>
                <a:spcPts val="400"/>
              </a:spcBef>
              <a:buClr>
                <a:schemeClr val="accent2"/>
              </a:buClr>
              <a:buFont typeface="Arial"/>
              <a:buChar char="•"/>
              <a:defRPr/>
            </a:lvl3pPr>
            <a:lvl4pPr marL="1188720" lvl="3" indent="-121919" algn="l" rtl="0">
              <a:spcBef>
                <a:spcPts val="360"/>
              </a:spcBef>
              <a:buClr>
                <a:schemeClr val="accent3"/>
              </a:buClr>
              <a:buFont typeface="Arial"/>
              <a:buChar char="•"/>
              <a:defRPr/>
            </a:lvl4pPr>
            <a:lvl5pPr marL="1463040" lvl="4" indent="-129539" algn="l" rtl="0">
              <a:spcBef>
                <a:spcPts val="320"/>
              </a:spcBef>
              <a:buClr>
                <a:schemeClr val="accent4"/>
              </a:buClr>
              <a:buFont typeface="Arial"/>
              <a:buChar char="•"/>
              <a:defRPr/>
            </a:lvl5pPr>
            <a:lvl6pPr marL="1691640" lvl="5" indent="-91439" algn="l" rtl="0">
              <a:spcBef>
                <a:spcPts val="320"/>
              </a:spcBef>
              <a:buClr>
                <a:schemeClr val="accent5"/>
              </a:buClr>
              <a:buFont typeface="Arial"/>
              <a:buChar char="•"/>
              <a:defRPr/>
            </a:lvl6pPr>
            <a:lvl7pPr marL="1920240" lvl="6" indent="-91439" algn="l" rtl="0">
              <a:spcBef>
                <a:spcPts val="320"/>
              </a:spcBef>
              <a:buClr>
                <a:schemeClr val="accent6"/>
              </a:buClr>
              <a:buFont typeface="Arial"/>
              <a:buChar char="•"/>
              <a:defRPr/>
            </a:lvl7pPr>
            <a:lvl8pPr marL="2148840" lvl="7" indent="-91439" algn="l" rtl="0">
              <a:spcBef>
                <a:spcPts val="320"/>
              </a:spcBef>
              <a:buClr>
                <a:schemeClr val="accent3"/>
              </a:buClr>
              <a:buFont typeface="Arial"/>
              <a:buChar char="•"/>
              <a:defRPr/>
            </a:lvl8pPr>
            <a:lvl9pPr marL="2377440" lvl="8" indent="-91439" algn="l" rtl="0">
              <a:spcBef>
                <a:spcPts val="320"/>
              </a:spcBef>
              <a:buClr>
                <a:schemeClr val="accent6"/>
              </a:buClr>
              <a:buFont typeface="Arial"/>
              <a:buChar char="•"/>
              <a:defRPr/>
            </a:lvl9pPr>
          </a:lstStyle>
          <a:p>
            <a:endParaRPr/>
          </a:p>
        </p:txBody>
      </p:sp>
      <p:sp>
        <p:nvSpPr>
          <p:cNvPr id="374" name="Shape 374"/>
          <p:cNvSpPr txBox="1">
            <a:spLocks noGrp="1"/>
          </p:cNvSpPr>
          <p:nvPr>
            <p:ph type="dt" idx="10"/>
          </p:nvPr>
        </p:nvSpPr>
        <p:spPr>
          <a:xfrm>
            <a:off x="457200" y="6312407"/>
            <a:ext cx="2133599" cy="3652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75" name="Shape 375"/>
          <p:cNvSpPr txBox="1">
            <a:spLocks noGrp="1"/>
          </p:cNvSpPr>
          <p:nvPr>
            <p:ph type="ftr" idx="11"/>
          </p:nvPr>
        </p:nvSpPr>
        <p:spPr>
          <a:xfrm>
            <a:off x="2831123" y="6312407"/>
            <a:ext cx="3481799" cy="365200"/>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76" name="Shape 376"/>
          <p:cNvSpPr txBox="1">
            <a:spLocks noGrp="1"/>
          </p:cNvSpPr>
          <p:nvPr>
            <p:ph type="sldNum" idx="12"/>
          </p:nvPr>
        </p:nvSpPr>
        <p:spPr>
          <a:xfrm>
            <a:off x="6553200" y="6312407"/>
            <a:ext cx="2133599" cy="3652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2"/>
                </a:solidFill>
                <a:latin typeface="Arial"/>
                <a:ea typeface="Arial"/>
                <a:cs typeface="Arial"/>
                <a:sym typeface="Arial"/>
              </a:rPr>
              <a:t>‹#›</a:t>
            </a:fld>
            <a:endParaRPr lang="en-US" sz="1200" b="0" i="0" u="none" strike="noStrike" cap="none">
              <a:solidFill>
                <a:schemeClr val="lt2"/>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bg>
      <p:bgPr>
        <a:gradFill>
          <a:gsLst>
            <a:gs pos="0">
              <a:srgbClr val="FDFDFD"/>
            </a:gs>
            <a:gs pos="100000">
              <a:srgbClr val="9F9F9F"/>
            </a:gs>
          </a:gsLst>
          <a:path path="circle">
            <a:fillToRect r="100000" b="100000"/>
          </a:path>
          <a:tileRect l="-100000" t="-100000"/>
        </a:gradFill>
        <a:effectLst/>
      </p:bgPr>
    </p:bg>
    <p:spTree>
      <p:nvGrpSpPr>
        <p:cNvPr id="1" name="Shape 377"/>
        <p:cNvGrpSpPr/>
        <p:nvPr/>
      </p:nvGrpSpPr>
      <p:grpSpPr>
        <a:xfrm>
          <a:off x="0" y="0"/>
          <a:ext cx="0" cy="0"/>
          <a:chOff x="0" y="0"/>
          <a:chExt cx="0" cy="0"/>
        </a:xfrm>
      </p:grpSpPr>
      <p:grpSp>
        <p:nvGrpSpPr>
          <p:cNvPr id="378" name="Shape 378"/>
          <p:cNvGrpSpPr/>
          <p:nvPr/>
        </p:nvGrpSpPr>
        <p:grpSpPr>
          <a:xfrm>
            <a:off x="0" y="-30476"/>
            <a:ext cx="9067799" cy="4846133"/>
            <a:chOff x="0" y="-30476"/>
            <a:chExt cx="9067799" cy="4526277"/>
          </a:xfrm>
        </p:grpSpPr>
        <p:cxnSp>
          <p:nvCxnSpPr>
            <p:cNvPr id="379" name="Shape 379"/>
            <p:cNvCxnSpPr/>
            <p:nvPr/>
          </p:nvCxnSpPr>
          <p:spPr>
            <a:xfrm rot="-5400000" flipH="1">
              <a:off x="-271649" y="2166196"/>
              <a:ext cx="4505699" cy="152399"/>
            </a:xfrm>
            <a:prstGeom prst="straightConnector1">
              <a:avLst/>
            </a:prstGeom>
            <a:noFill/>
            <a:ln w="9525" cap="flat" cmpd="sng">
              <a:solidFill>
                <a:schemeClr val="accent1"/>
              </a:solidFill>
              <a:prstDash val="solid"/>
              <a:round/>
              <a:headEnd type="none" w="med" len="med"/>
              <a:tailEnd type="none" w="med" len="med"/>
            </a:ln>
          </p:spPr>
        </p:cxnSp>
        <p:cxnSp>
          <p:nvCxnSpPr>
            <p:cNvPr id="380" name="Shape 380"/>
            <p:cNvCxnSpPr/>
            <p:nvPr/>
          </p:nvCxnSpPr>
          <p:spPr>
            <a:xfrm rot="-5400000" flipH="1">
              <a:off x="-462149" y="2051896"/>
              <a:ext cx="4505699" cy="381000"/>
            </a:xfrm>
            <a:prstGeom prst="straightConnector1">
              <a:avLst/>
            </a:prstGeom>
            <a:noFill/>
            <a:ln w="9525" cap="flat" cmpd="sng">
              <a:solidFill>
                <a:schemeClr val="accent1"/>
              </a:solidFill>
              <a:prstDash val="solid"/>
              <a:round/>
              <a:headEnd type="none" w="med" len="med"/>
              <a:tailEnd type="none" w="med" len="med"/>
            </a:ln>
          </p:spPr>
        </p:cxnSp>
        <p:cxnSp>
          <p:nvCxnSpPr>
            <p:cNvPr id="381" name="Shape 381"/>
            <p:cNvCxnSpPr/>
            <p:nvPr/>
          </p:nvCxnSpPr>
          <p:spPr>
            <a:xfrm rot="5400000">
              <a:off x="-309749" y="2051896"/>
              <a:ext cx="4505699" cy="381000"/>
            </a:xfrm>
            <a:prstGeom prst="straightConnector1">
              <a:avLst/>
            </a:prstGeom>
            <a:noFill/>
            <a:ln w="9525" cap="flat" cmpd="sng">
              <a:solidFill>
                <a:schemeClr val="accent1"/>
              </a:solidFill>
              <a:prstDash val="solid"/>
              <a:round/>
              <a:headEnd type="none" w="med" len="med"/>
              <a:tailEnd type="none" w="med" len="med"/>
            </a:ln>
          </p:spPr>
        </p:cxnSp>
        <p:cxnSp>
          <p:nvCxnSpPr>
            <p:cNvPr id="382" name="Shape 382"/>
            <p:cNvCxnSpPr/>
            <p:nvPr/>
          </p:nvCxnSpPr>
          <p:spPr>
            <a:xfrm rot="5400000">
              <a:off x="-2062349" y="2128096"/>
              <a:ext cx="4505699" cy="228600"/>
            </a:xfrm>
            <a:prstGeom prst="straightConnector1">
              <a:avLst/>
            </a:prstGeom>
            <a:noFill/>
            <a:ln w="28575" cap="flat" cmpd="sng">
              <a:solidFill>
                <a:schemeClr val="accent1">
                  <a:alpha val="57647"/>
                </a:schemeClr>
              </a:solidFill>
              <a:prstDash val="solid"/>
              <a:round/>
              <a:headEnd type="none" w="med" len="med"/>
              <a:tailEnd type="none" w="med" len="med"/>
            </a:ln>
          </p:spPr>
        </p:cxnSp>
        <p:cxnSp>
          <p:nvCxnSpPr>
            <p:cNvPr id="383" name="Shape 383"/>
            <p:cNvCxnSpPr/>
            <p:nvPr/>
          </p:nvCxnSpPr>
          <p:spPr>
            <a:xfrm rot="-5400000" flipH="1">
              <a:off x="-2138549" y="2128096"/>
              <a:ext cx="4505699" cy="228600"/>
            </a:xfrm>
            <a:prstGeom prst="straightConnector1">
              <a:avLst/>
            </a:prstGeom>
            <a:noFill/>
            <a:ln w="9525" cap="flat" cmpd="sng">
              <a:solidFill>
                <a:schemeClr val="accent1"/>
              </a:solidFill>
              <a:prstDash val="solid"/>
              <a:round/>
              <a:headEnd type="none" w="med" len="med"/>
              <a:tailEnd type="none" w="med" len="med"/>
            </a:ln>
          </p:spPr>
        </p:cxnSp>
        <p:cxnSp>
          <p:nvCxnSpPr>
            <p:cNvPr id="384" name="Shape 384"/>
            <p:cNvCxnSpPr/>
            <p:nvPr/>
          </p:nvCxnSpPr>
          <p:spPr>
            <a:xfrm rot="-5400000" flipH="1">
              <a:off x="-195449" y="1785196"/>
              <a:ext cx="4505699" cy="914400"/>
            </a:xfrm>
            <a:prstGeom prst="straightConnector1">
              <a:avLst/>
            </a:prstGeom>
            <a:noFill/>
            <a:ln w="28575" cap="flat" cmpd="sng">
              <a:solidFill>
                <a:schemeClr val="accent1">
                  <a:alpha val="57647"/>
                </a:schemeClr>
              </a:solidFill>
              <a:prstDash val="solid"/>
              <a:round/>
              <a:headEnd type="none" w="med" len="med"/>
              <a:tailEnd type="none" w="med" len="med"/>
            </a:ln>
          </p:spPr>
        </p:cxnSp>
        <p:cxnSp>
          <p:nvCxnSpPr>
            <p:cNvPr id="385" name="Shape 385"/>
            <p:cNvCxnSpPr/>
            <p:nvPr/>
          </p:nvCxnSpPr>
          <p:spPr>
            <a:xfrm rot="-5400000" flipH="1">
              <a:off x="-1643249" y="2013796"/>
              <a:ext cx="4505699" cy="457200"/>
            </a:xfrm>
            <a:prstGeom prst="straightConnector1">
              <a:avLst/>
            </a:prstGeom>
            <a:noFill/>
            <a:ln w="9525" cap="flat" cmpd="sng">
              <a:solidFill>
                <a:schemeClr val="accent1">
                  <a:alpha val="89803"/>
                </a:schemeClr>
              </a:solidFill>
              <a:prstDash val="solid"/>
              <a:round/>
              <a:headEnd type="none" w="med" len="med"/>
              <a:tailEnd type="none" w="med" len="med"/>
            </a:ln>
          </p:spPr>
        </p:cxnSp>
        <p:cxnSp>
          <p:nvCxnSpPr>
            <p:cNvPr id="386" name="Shape 386"/>
            <p:cNvCxnSpPr/>
            <p:nvPr/>
          </p:nvCxnSpPr>
          <p:spPr>
            <a:xfrm rot="5400000">
              <a:off x="-1528948" y="2051896"/>
              <a:ext cx="4505699" cy="381000"/>
            </a:xfrm>
            <a:prstGeom prst="straightConnector1">
              <a:avLst/>
            </a:prstGeom>
            <a:noFill/>
            <a:ln w="12700" cap="flat" cmpd="sng">
              <a:solidFill>
                <a:schemeClr val="accent1"/>
              </a:solidFill>
              <a:prstDash val="solid"/>
              <a:round/>
              <a:headEnd type="none" w="med" len="med"/>
              <a:tailEnd type="none" w="med" len="med"/>
            </a:ln>
          </p:spPr>
        </p:cxnSp>
        <p:cxnSp>
          <p:nvCxnSpPr>
            <p:cNvPr id="387" name="Shape 387"/>
            <p:cNvCxnSpPr/>
            <p:nvPr/>
          </p:nvCxnSpPr>
          <p:spPr>
            <a:xfrm rot="-5400000" flipH="1">
              <a:off x="-957448" y="2013795"/>
              <a:ext cx="4505699" cy="457200"/>
            </a:xfrm>
            <a:prstGeom prst="straightConnector1">
              <a:avLst/>
            </a:prstGeom>
            <a:noFill/>
            <a:ln w="38100" cap="flat" cmpd="sng">
              <a:solidFill>
                <a:schemeClr val="accent1">
                  <a:alpha val="46666"/>
                </a:schemeClr>
              </a:solidFill>
              <a:prstDash val="solid"/>
              <a:round/>
              <a:headEnd type="none" w="med" len="med"/>
              <a:tailEnd type="none" w="med" len="med"/>
            </a:ln>
          </p:spPr>
        </p:cxnSp>
        <p:cxnSp>
          <p:nvCxnSpPr>
            <p:cNvPr id="388" name="Shape 388"/>
            <p:cNvCxnSpPr/>
            <p:nvPr/>
          </p:nvCxnSpPr>
          <p:spPr>
            <a:xfrm rot="-5400000" flipH="1">
              <a:off x="-1948049" y="2089996"/>
              <a:ext cx="4505699" cy="304799"/>
            </a:xfrm>
            <a:prstGeom prst="straightConnector1">
              <a:avLst/>
            </a:prstGeom>
            <a:noFill/>
            <a:ln w="9525" cap="flat" cmpd="sng">
              <a:solidFill>
                <a:schemeClr val="accent1"/>
              </a:solidFill>
              <a:prstDash val="solid"/>
              <a:round/>
              <a:headEnd type="none" w="med" len="med"/>
              <a:tailEnd type="none" w="med" len="med"/>
            </a:ln>
          </p:spPr>
        </p:cxnSp>
        <p:cxnSp>
          <p:nvCxnSpPr>
            <p:cNvPr id="389" name="Shape 389"/>
            <p:cNvCxnSpPr/>
            <p:nvPr/>
          </p:nvCxnSpPr>
          <p:spPr>
            <a:xfrm rot="-5400000" flipH="1">
              <a:off x="-652648" y="2166195"/>
              <a:ext cx="4505699" cy="152399"/>
            </a:xfrm>
            <a:prstGeom prst="straightConnector1">
              <a:avLst/>
            </a:prstGeom>
            <a:noFill/>
            <a:ln w="57150" cap="flat" cmpd="sng">
              <a:solidFill>
                <a:schemeClr val="accent1">
                  <a:alpha val="29803"/>
                </a:schemeClr>
              </a:solidFill>
              <a:prstDash val="solid"/>
              <a:round/>
              <a:headEnd type="none" w="med" len="med"/>
              <a:tailEnd type="none" w="med" len="med"/>
            </a:ln>
          </p:spPr>
        </p:cxnSp>
        <p:cxnSp>
          <p:nvCxnSpPr>
            <p:cNvPr id="390" name="Shape 390"/>
            <p:cNvCxnSpPr/>
            <p:nvPr/>
          </p:nvCxnSpPr>
          <p:spPr>
            <a:xfrm rot="-5400000" flipH="1">
              <a:off x="-1643249" y="2166196"/>
              <a:ext cx="4505699" cy="152399"/>
            </a:xfrm>
            <a:prstGeom prst="straightConnector1">
              <a:avLst/>
            </a:prstGeom>
            <a:noFill/>
            <a:ln w="9525" cap="flat" cmpd="sng">
              <a:solidFill>
                <a:schemeClr val="accent1"/>
              </a:solidFill>
              <a:prstDash val="solid"/>
              <a:round/>
              <a:headEnd type="none" w="med" len="med"/>
              <a:tailEnd type="none" w="med" len="med"/>
            </a:ln>
          </p:spPr>
        </p:cxnSp>
        <p:cxnSp>
          <p:nvCxnSpPr>
            <p:cNvPr id="391" name="Shape 391"/>
            <p:cNvCxnSpPr/>
            <p:nvPr/>
          </p:nvCxnSpPr>
          <p:spPr>
            <a:xfrm rot="-5400000" flipH="1">
              <a:off x="-1790700" y="2019300"/>
              <a:ext cx="4495800" cy="457200"/>
            </a:xfrm>
            <a:prstGeom prst="straightConnector1">
              <a:avLst/>
            </a:prstGeom>
            <a:noFill/>
            <a:ln w="15875" cap="flat" cmpd="sng">
              <a:solidFill>
                <a:schemeClr val="accent1"/>
              </a:solidFill>
              <a:prstDash val="solid"/>
              <a:round/>
              <a:headEnd type="none" w="med" len="med"/>
              <a:tailEnd type="none" w="med" len="med"/>
            </a:ln>
          </p:spPr>
        </p:cxnSp>
        <p:cxnSp>
          <p:nvCxnSpPr>
            <p:cNvPr id="392" name="Shape 392"/>
            <p:cNvCxnSpPr/>
            <p:nvPr/>
          </p:nvCxnSpPr>
          <p:spPr>
            <a:xfrm rot="5400000">
              <a:off x="-555539" y="1535596"/>
              <a:ext cx="4505699" cy="1413599"/>
            </a:xfrm>
            <a:prstGeom prst="straightConnector1">
              <a:avLst/>
            </a:prstGeom>
            <a:noFill/>
            <a:ln w="9525" cap="flat" cmpd="sng">
              <a:solidFill>
                <a:schemeClr val="accent1">
                  <a:alpha val="38823"/>
                </a:schemeClr>
              </a:solidFill>
              <a:prstDash val="solid"/>
              <a:round/>
              <a:headEnd type="none" w="med" len="med"/>
              <a:tailEnd type="none" w="med" len="med"/>
            </a:ln>
          </p:spPr>
        </p:cxnSp>
        <p:cxnSp>
          <p:nvCxnSpPr>
            <p:cNvPr id="393" name="Shape 393"/>
            <p:cNvCxnSpPr/>
            <p:nvPr/>
          </p:nvCxnSpPr>
          <p:spPr>
            <a:xfrm rot="5400000">
              <a:off x="34050" y="2090895"/>
              <a:ext cx="4505699" cy="303000"/>
            </a:xfrm>
            <a:prstGeom prst="straightConnector1">
              <a:avLst/>
            </a:prstGeom>
            <a:noFill/>
            <a:ln w="9525" cap="flat" cmpd="sng">
              <a:solidFill>
                <a:schemeClr val="accent1"/>
              </a:solidFill>
              <a:prstDash val="solid"/>
              <a:round/>
              <a:headEnd type="none" w="med" len="med"/>
              <a:tailEnd type="none" w="med" len="med"/>
            </a:ln>
          </p:spPr>
        </p:cxnSp>
        <p:cxnSp>
          <p:nvCxnSpPr>
            <p:cNvPr id="394" name="Shape 394"/>
            <p:cNvCxnSpPr/>
            <p:nvPr/>
          </p:nvCxnSpPr>
          <p:spPr>
            <a:xfrm rot="5400000">
              <a:off x="261750" y="2089996"/>
              <a:ext cx="4505699" cy="304799"/>
            </a:xfrm>
            <a:prstGeom prst="straightConnector1">
              <a:avLst/>
            </a:prstGeom>
            <a:noFill/>
            <a:ln w="9525" cap="flat" cmpd="sng">
              <a:solidFill>
                <a:schemeClr val="accent1"/>
              </a:solidFill>
              <a:prstDash val="solid"/>
              <a:round/>
              <a:headEnd type="none" w="med" len="med"/>
              <a:tailEnd type="none" w="med" len="med"/>
            </a:ln>
          </p:spPr>
        </p:cxnSp>
        <p:cxnSp>
          <p:nvCxnSpPr>
            <p:cNvPr id="395" name="Shape 395"/>
            <p:cNvCxnSpPr/>
            <p:nvPr/>
          </p:nvCxnSpPr>
          <p:spPr>
            <a:xfrm rot="5400000">
              <a:off x="-679289" y="2040496"/>
              <a:ext cx="4505699" cy="403799"/>
            </a:xfrm>
            <a:prstGeom prst="straightConnector1">
              <a:avLst/>
            </a:prstGeom>
            <a:noFill/>
            <a:ln w="12700" cap="flat" cmpd="sng">
              <a:solidFill>
                <a:schemeClr val="accent1"/>
              </a:solidFill>
              <a:prstDash val="solid"/>
              <a:round/>
              <a:headEnd type="none" w="med" len="med"/>
              <a:tailEnd type="none" w="med" len="med"/>
            </a:ln>
          </p:spPr>
        </p:cxnSp>
        <p:cxnSp>
          <p:nvCxnSpPr>
            <p:cNvPr id="396" name="Shape 396"/>
            <p:cNvCxnSpPr/>
            <p:nvPr/>
          </p:nvCxnSpPr>
          <p:spPr>
            <a:xfrm rot="-5400000" flipH="1">
              <a:off x="-1466998" y="2066146"/>
              <a:ext cx="4505699" cy="352499"/>
            </a:xfrm>
            <a:prstGeom prst="straightConnector1">
              <a:avLst/>
            </a:prstGeom>
            <a:noFill/>
            <a:ln w="15875" cap="flat" cmpd="sng">
              <a:solidFill>
                <a:schemeClr val="accent1"/>
              </a:solidFill>
              <a:prstDash val="solid"/>
              <a:round/>
              <a:headEnd type="none" w="med" len="med"/>
              <a:tailEnd type="none" w="med" len="med"/>
            </a:ln>
          </p:spPr>
        </p:cxnSp>
        <p:cxnSp>
          <p:nvCxnSpPr>
            <p:cNvPr id="397" name="Shape 397"/>
            <p:cNvCxnSpPr/>
            <p:nvPr/>
          </p:nvCxnSpPr>
          <p:spPr>
            <a:xfrm rot="-5400000" flipH="1">
              <a:off x="-778349" y="2139496"/>
              <a:ext cx="4505699" cy="205799"/>
            </a:xfrm>
            <a:prstGeom prst="straightConnector1">
              <a:avLst/>
            </a:prstGeom>
            <a:noFill/>
            <a:ln w="9525" cap="flat" cmpd="sng">
              <a:solidFill>
                <a:schemeClr val="accent1"/>
              </a:solidFill>
              <a:prstDash val="solid"/>
              <a:round/>
              <a:headEnd type="none" w="med" len="med"/>
              <a:tailEnd type="none" w="med" len="med"/>
            </a:ln>
          </p:spPr>
        </p:cxnSp>
        <p:cxnSp>
          <p:nvCxnSpPr>
            <p:cNvPr id="398" name="Shape 398"/>
            <p:cNvCxnSpPr/>
            <p:nvPr/>
          </p:nvCxnSpPr>
          <p:spPr>
            <a:xfrm rot="-5400000" flipH="1">
              <a:off x="-1186049" y="2166196"/>
              <a:ext cx="4505699" cy="152399"/>
            </a:xfrm>
            <a:prstGeom prst="straightConnector1">
              <a:avLst/>
            </a:prstGeom>
            <a:noFill/>
            <a:ln w="9525" cap="flat" cmpd="sng">
              <a:solidFill>
                <a:schemeClr val="accent1"/>
              </a:solidFill>
              <a:prstDash val="solid"/>
              <a:round/>
              <a:headEnd type="none" w="med" len="med"/>
              <a:tailEnd type="none" w="med" len="med"/>
            </a:ln>
          </p:spPr>
        </p:cxnSp>
        <p:cxnSp>
          <p:nvCxnSpPr>
            <p:cNvPr id="399" name="Shape 399"/>
            <p:cNvCxnSpPr/>
            <p:nvPr/>
          </p:nvCxnSpPr>
          <p:spPr>
            <a:xfrm rot="-5400000" flipH="1">
              <a:off x="-957449" y="2166196"/>
              <a:ext cx="4505699" cy="152399"/>
            </a:xfrm>
            <a:prstGeom prst="straightConnector1">
              <a:avLst/>
            </a:prstGeom>
            <a:noFill/>
            <a:ln w="9525" cap="flat" cmpd="sng">
              <a:solidFill>
                <a:schemeClr val="accent1"/>
              </a:solidFill>
              <a:prstDash val="solid"/>
              <a:round/>
              <a:headEnd type="none" w="med" len="med"/>
              <a:tailEnd type="none" w="med" len="med"/>
            </a:ln>
          </p:spPr>
        </p:cxnSp>
        <p:cxnSp>
          <p:nvCxnSpPr>
            <p:cNvPr id="400" name="Shape 400"/>
            <p:cNvCxnSpPr/>
            <p:nvPr/>
          </p:nvCxnSpPr>
          <p:spPr>
            <a:xfrm rot="-5400000" flipH="1">
              <a:off x="2242950" y="2166196"/>
              <a:ext cx="4505699" cy="152399"/>
            </a:xfrm>
            <a:prstGeom prst="straightConnector1">
              <a:avLst/>
            </a:prstGeom>
            <a:noFill/>
            <a:ln w="9525" cap="flat" cmpd="sng">
              <a:solidFill>
                <a:schemeClr val="accent1"/>
              </a:solidFill>
              <a:prstDash val="solid"/>
              <a:round/>
              <a:headEnd type="none" w="med" len="med"/>
              <a:tailEnd type="none" w="med" len="med"/>
            </a:ln>
          </p:spPr>
        </p:cxnSp>
        <p:cxnSp>
          <p:nvCxnSpPr>
            <p:cNvPr id="401" name="Shape 401"/>
            <p:cNvCxnSpPr/>
            <p:nvPr/>
          </p:nvCxnSpPr>
          <p:spPr>
            <a:xfrm rot="-5400000" flipH="1">
              <a:off x="2052450" y="2051896"/>
              <a:ext cx="4505699" cy="381000"/>
            </a:xfrm>
            <a:prstGeom prst="straightConnector1">
              <a:avLst/>
            </a:prstGeom>
            <a:noFill/>
            <a:ln w="9525" cap="flat" cmpd="sng">
              <a:solidFill>
                <a:schemeClr val="accent1"/>
              </a:solidFill>
              <a:prstDash val="solid"/>
              <a:round/>
              <a:headEnd type="none" w="med" len="med"/>
              <a:tailEnd type="none" w="med" len="med"/>
            </a:ln>
          </p:spPr>
        </p:cxnSp>
        <p:cxnSp>
          <p:nvCxnSpPr>
            <p:cNvPr id="402" name="Shape 402"/>
            <p:cNvCxnSpPr/>
            <p:nvPr/>
          </p:nvCxnSpPr>
          <p:spPr>
            <a:xfrm rot="5400000">
              <a:off x="2204850" y="2051896"/>
              <a:ext cx="4505699" cy="381000"/>
            </a:xfrm>
            <a:prstGeom prst="straightConnector1">
              <a:avLst/>
            </a:prstGeom>
            <a:noFill/>
            <a:ln w="47625" cap="flat" cmpd="sng">
              <a:solidFill>
                <a:schemeClr val="accent1">
                  <a:alpha val="62745"/>
                </a:schemeClr>
              </a:solidFill>
              <a:prstDash val="solid"/>
              <a:round/>
              <a:headEnd type="none" w="med" len="med"/>
              <a:tailEnd type="none" w="med" len="med"/>
            </a:ln>
          </p:spPr>
        </p:cxnSp>
        <p:cxnSp>
          <p:nvCxnSpPr>
            <p:cNvPr id="403" name="Shape 403"/>
            <p:cNvCxnSpPr/>
            <p:nvPr/>
          </p:nvCxnSpPr>
          <p:spPr>
            <a:xfrm rot="5400000">
              <a:off x="452250" y="2128096"/>
              <a:ext cx="4505699" cy="228600"/>
            </a:xfrm>
            <a:prstGeom prst="straightConnector1">
              <a:avLst/>
            </a:prstGeom>
            <a:noFill/>
            <a:ln w="28575" cap="flat" cmpd="sng">
              <a:solidFill>
                <a:schemeClr val="accent1">
                  <a:alpha val="57647"/>
                </a:schemeClr>
              </a:solidFill>
              <a:prstDash val="solid"/>
              <a:round/>
              <a:headEnd type="none" w="med" len="med"/>
              <a:tailEnd type="none" w="med" len="med"/>
            </a:ln>
          </p:spPr>
        </p:cxnSp>
        <p:cxnSp>
          <p:nvCxnSpPr>
            <p:cNvPr id="404" name="Shape 404"/>
            <p:cNvCxnSpPr/>
            <p:nvPr/>
          </p:nvCxnSpPr>
          <p:spPr>
            <a:xfrm rot="-5400000" flipH="1">
              <a:off x="376050" y="2128096"/>
              <a:ext cx="4505699" cy="228600"/>
            </a:xfrm>
            <a:prstGeom prst="straightConnector1">
              <a:avLst/>
            </a:prstGeom>
            <a:noFill/>
            <a:ln w="9525" cap="flat" cmpd="sng">
              <a:solidFill>
                <a:schemeClr val="accent1"/>
              </a:solidFill>
              <a:prstDash val="solid"/>
              <a:round/>
              <a:headEnd type="none" w="med" len="med"/>
              <a:tailEnd type="none" w="med" len="med"/>
            </a:ln>
          </p:spPr>
        </p:cxnSp>
        <p:cxnSp>
          <p:nvCxnSpPr>
            <p:cNvPr id="405" name="Shape 405"/>
            <p:cNvCxnSpPr/>
            <p:nvPr/>
          </p:nvCxnSpPr>
          <p:spPr>
            <a:xfrm rot="5400000">
              <a:off x="1023794" y="2242167"/>
              <a:ext cx="4505699" cy="1500"/>
            </a:xfrm>
            <a:prstGeom prst="straightConnector1">
              <a:avLst/>
            </a:prstGeom>
            <a:noFill/>
            <a:ln w="28575" cap="flat" cmpd="sng">
              <a:solidFill>
                <a:schemeClr val="accent1">
                  <a:alpha val="57647"/>
                </a:schemeClr>
              </a:solidFill>
              <a:prstDash val="solid"/>
              <a:round/>
              <a:headEnd type="none" w="med" len="med"/>
              <a:tailEnd type="none" w="med" len="med"/>
            </a:ln>
          </p:spPr>
        </p:cxnSp>
        <p:cxnSp>
          <p:nvCxnSpPr>
            <p:cNvPr id="406" name="Shape 406"/>
            <p:cNvCxnSpPr/>
            <p:nvPr/>
          </p:nvCxnSpPr>
          <p:spPr>
            <a:xfrm rot="-5400000" flipH="1">
              <a:off x="871350" y="2013796"/>
              <a:ext cx="4505699" cy="457200"/>
            </a:xfrm>
            <a:prstGeom prst="straightConnector1">
              <a:avLst/>
            </a:prstGeom>
            <a:noFill/>
            <a:ln w="47625" cap="flat" cmpd="sng">
              <a:solidFill>
                <a:schemeClr val="accent1">
                  <a:alpha val="62745"/>
                </a:schemeClr>
              </a:solidFill>
              <a:prstDash val="solid"/>
              <a:round/>
              <a:headEnd type="none" w="med" len="med"/>
              <a:tailEnd type="none" w="med" len="med"/>
            </a:ln>
          </p:spPr>
        </p:cxnSp>
        <p:cxnSp>
          <p:nvCxnSpPr>
            <p:cNvPr id="407" name="Shape 407"/>
            <p:cNvCxnSpPr/>
            <p:nvPr/>
          </p:nvCxnSpPr>
          <p:spPr>
            <a:xfrm rot="5400000">
              <a:off x="985651" y="2051896"/>
              <a:ext cx="4505699" cy="381000"/>
            </a:xfrm>
            <a:prstGeom prst="straightConnector1">
              <a:avLst/>
            </a:prstGeom>
            <a:noFill/>
            <a:ln w="12700" cap="flat" cmpd="sng">
              <a:solidFill>
                <a:schemeClr val="accent1"/>
              </a:solidFill>
              <a:prstDash val="solid"/>
              <a:round/>
              <a:headEnd type="none" w="med" len="med"/>
              <a:tailEnd type="none" w="med" len="med"/>
            </a:ln>
          </p:spPr>
        </p:cxnSp>
        <p:cxnSp>
          <p:nvCxnSpPr>
            <p:cNvPr id="408" name="Shape 408"/>
            <p:cNvCxnSpPr/>
            <p:nvPr/>
          </p:nvCxnSpPr>
          <p:spPr>
            <a:xfrm rot="-5400000" flipH="1">
              <a:off x="1557151" y="2013795"/>
              <a:ext cx="4505699" cy="457200"/>
            </a:xfrm>
            <a:prstGeom prst="straightConnector1">
              <a:avLst/>
            </a:prstGeom>
            <a:noFill/>
            <a:ln w="38100" cap="flat" cmpd="sng">
              <a:solidFill>
                <a:schemeClr val="accent1">
                  <a:alpha val="46666"/>
                </a:schemeClr>
              </a:solidFill>
              <a:prstDash val="solid"/>
              <a:round/>
              <a:headEnd type="none" w="med" len="med"/>
              <a:tailEnd type="none" w="med" len="med"/>
            </a:ln>
          </p:spPr>
        </p:cxnSp>
        <p:cxnSp>
          <p:nvCxnSpPr>
            <p:cNvPr id="409" name="Shape 409"/>
            <p:cNvCxnSpPr/>
            <p:nvPr/>
          </p:nvCxnSpPr>
          <p:spPr>
            <a:xfrm rot="-5400000" flipH="1">
              <a:off x="566550" y="2089996"/>
              <a:ext cx="4505699" cy="304799"/>
            </a:xfrm>
            <a:prstGeom prst="straightConnector1">
              <a:avLst/>
            </a:prstGeom>
            <a:noFill/>
            <a:ln w="9525" cap="flat" cmpd="sng">
              <a:solidFill>
                <a:schemeClr val="accent1"/>
              </a:solidFill>
              <a:prstDash val="solid"/>
              <a:round/>
              <a:headEnd type="none" w="med" len="med"/>
              <a:tailEnd type="none" w="med" len="med"/>
            </a:ln>
          </p:spPr>
        </p:cxnSp>
        <p:cxnSp>
          <p:nvCxnSpPr>
            <p:cNvPr id="410" name="Shape 410"/>
            <p:cNvCxnSpPr/>
            <p:nvPr/>
          </p:nvCxnSpPr>
          <p:spPr>
            <a:xfrm rot="-5400000" flipH="1">
              <a:off x="1861951" y="2166195"/>
              <a:ext cx="4505699" cy="152399"/>
            </a:xfrm>
            <a:prstGeom prst="straightConnector1">
              <a:avLst/>
            </a:prstGeom>
            <a:noFill/>
            <a:ln w="9525" cap="flat" cmpd="sng">
              <a:solidFill>
                <a:schemeClr val="accent1"/>
              </a:solidFill>
              <a:prstDash val="solid"/>
              <a:round/>
              <a:headEnd type="none" w="med" len="med"/>
              <a:tailEnd type="none" w="med" len="med"/>
            </a:ln>
          </p:spPr>
        </p:cxnSp>
        <p:cxnSp>
          <p:nvCxnSpPr>
            <p:cNvPr id="411" name="Shape 411"/>
            <p:cNvCxnSpPr/>
            <p:nvPr/>
          </p:nvCxnSpPr>
          <p:spPr>
            <a:xfrm rot="-5400000" flipH="1">
              <a:off x="871350" y="2166196"/>
              <a:ext cx="4505699" cy="152399"/>
            </a:xfrm>
            <a:prstGeom prst="straightConnector1">
              <a:avLst/>
            </a:prstGeom>
            <a:noFill/>
            <a:ln w="9525" cap="flat" cmpd="sng">
              <a:solidFill>
                <a:schemeClr val="accent1"/>
              </a:solidFill>
              <a:prstDash val="solid"/>
              <a:round/>
              <a:headEnd type="none" w="med" len="med"/>
              <a:tailEnd type="none" w="med" len="med"/>
            </a:ln>
          </p:spPr>
        </p:cxnSp>
        <p:cxnSp>
          <p:nvCxnSpPr>
            <p:cNvPr id="412" name="Shape 412"/>
            <p:cNvCxnSpPr/>
            <p:nvPr/>
          </p:nvCxnSpPr>
          <p:spPr>
            <a:xfrm rot="5400000">
              <a:off x="147450" y="2128096"/>
              <a:ext cx="4505699" cy="228600"/>
            </a:xfrm>
            <a:prstGeom prst="straightConnector1">
              <a:avLst/>
            </a:prstGeom>
            <a:noFill/>
            <a:ln w="15875" cap="flat" cmpd="sng">
              <a:solidFill>
                <a:schemeClr val="accent1"/>
              </a:solidFill>
              <a:prstDash val="solid"/>
              <a:round/>
              <a:headEnd type="none" w="med" len="med"/>
              <a:tailEnd type="none" w="med" len="med"/>
            </a:ln>
          </p:spPr>
        </p:cxnSp>
        <p:cxnSp>
          <p:nvCxnSpPr>
            <p:cNvPr id="413" name="Shape 413"/>
            <p:cNvCxnSpPr/>
            <p:nvPr/>
          </p:nvCxnSpPr>
          <p:spPr>
            <a:xfrm rot="5400000">
              <a:off x="1959060" y="1535596"/>
              <a:ext cx="4505699" cy="1413599"/>
            </a:xfrm>
            <a:prstGeom prst="straightConnector1">
              <a:avLst/>
            </a:prstGeom>
            <a:noFill/>
            <a:ln w="9525" cap="flat" cmpd="sng">
              <a:solidFill>
                <a:schemeClr val="accent1">
                  <a:alpha val="38823"/>
                </a:schemeClr>
              </a:solidFill>
              <a:prstDash val="solid"/>
              <a:round/>
              <a:headEnd type="none" w="med" len="med"/>
              <a:tailEnd type="none" w="med" len="med"/>
            </a:ln>
          </p:spPr>
        </p:cxnSp>
        <p:cxnSp>
          <p:nvCxnSpPr>
            <p:cNvPr id="414" name="Shape 414"/>
            <p:cNvCxnSpPr/>
            <p:nvPr/>
          </p:nvCxnSpPr>
          <p:spPr>
            <a:xfrm rot="5400000">
              <a:off x="2548650" y="2090895"/>
              <a:ext cx="4505699" cy="303000"/>
            </a:xfrm>
            <a:prstGeom prst="straightConnector1">
              <a:avLst/>
            </a:prstGeom>
            <a:noFill/>
            <a:ln w="9525" cap="flat" cmpd="sng">
              <a:solidFill>
                <a:schemeClr val="accent1"/>
              </a:solidFill>
              <a:prstDash val="solid"/>
              <a:round/>
              <a:headEnd type="none" w="med" len="med"/>
              <a:tailEnd type="none" w="med" len="med"/>
            </a:ln>
          </p:spPr>
        </p:cxnSp>
        <p:cxnSp>
          <p:nvCxnSpPr>
            <p:cNvPr id="415" name="Shape 415"/>
            <p:cNvCxnSpPr/>
            <p:nvPr/>
          </p:nvCxnSpPr>
          <p:spPr>
            <a:xfrm rot="5400000">
              <a:off x="2776350" y="2166196"/>
              <a:ext cx="4505699" cy="152399"/>
            </a:xfrm>
            <a:prstGeom prst="straightConnector1">
              <a:avLst/>
            </a:prstGeom>
            <a:noFill/>
            <a:ln w="9525" cap="flat" cmpd="sng">
              <a:solidFill>
                <a:schemeClr val="accent1"/>
              </a:solidFill>
              <a:prstDash val="solid"/>
              <a:round/>
              <a:headEnd type="none" w="med" len="med"/>
              <a:tailEnd type="none" w="med" len="med"/>
            </a:ln>
          </p:spPr>
        </p:cxnSp>
        <p:cxnSp>
          <p:nvCxnSpPr>
            <p:cNvPr id="416" name="Shape 416"/>
            <p:cNvCxnSpPr/>
            <p:nvPr/>
          </p:nvCxnSpPr>
          <p:spPr>
            <a:xfrm rot="5400000">
              <a:off x="1835310" y="2040496"/>
              <a:ext cx="4505699" cy="403799"/>
            </a:xfrm>
            <a:prstGeom prst="straightConnector1">
              <a:avLst/>
            </a:prstGeom>
            <a:noFill/>
            <a:ln w="12700" cap="flat" cmpd="sng">
              <a:solidFill>
                <a:schemeClr val="accent1"/>
              </a:solidFill>
              <a:prstDash val="solid"/>
              <a:round/>
              <a:headEnd type="none" w="med" len="med"/>
              <a:tailEnd type="none" w="med" len="med"/>
            </a:ln>
          </p:spPr>
        </p:cxnSp>
        <p:cxnSp>
          <p:nvCxnSpPr>
            <p:cNvPr id="417" name="Shape 417"/>
            <p:cNvCxnSpPr/>
            <p:nvPr/>
          </p:nvCxnSpPr>
          <p:spPr>
            <a:xfrm rot="-5400000" flipH="1">
              <a:off x="1047601" y="2066146"/>
              <a:ext cx="4505699" cy="352499"/>
            </a:xfrm>
            <a:prstGeom prst="straightConnector1">
              <a:avLst/>
            </a:prstGeom>
            <a:noFill/>
            <a:ln w="15875" cap="flat" cmpd="sng">
              <a:solidFill>
                <a:schemeClr val="accent1"/>
              </a:solidFill>
              <a:prstDash val="solid"/>
              <a:round/>
              <a:headEnd type="none" w="med" len="med"/>
              <a:tailEnd type="none" w="med" len="med"/>
            </a:ln>
          </p:spPr>
        </p:cxnSp>
        <p:cxnSp>
          <p:nvCxnSpPr>
            <p:cNvPr id="418" name="Shape 418"/>
            <p:cNvCxnSpPr/>
            <p:nvPr/>
          </p:nvCxnSpPr>
          <p:spPr>
            <a:xfrm rot="-5400000" flipH="1">
              <a:off x="1736250" y="2139496"/>
              <a:ext cx="4505699" cy="205799"/>
            </a:xfrm>
            <a:prstGeom prst="straightConnector1">
              <a:avLst/>
            </a:prstGeom>
            <a:noFill/>
            <a:ln w="9525" cap="flat" cmpd="sng">
              <a:solidFill>
                <a:schemeClr val="accent1"/>
              </a:solidFill>
              <a:prstDash val="solid"/>
              <a:round/>
              <a:headEnd type="none" w="med" len="med"/>
              <a:tailEnd type="none" w="med" len="med"/>
            </a:ln>
          </p:spPr>
        </p:cxnSp>
        <p:cxnSp>
          <p:nvCxnSpPr>
            <p:cNvPr id="419" name="Shape 419"/>
            <p:cNvCxnSpPr/>
            <p:nvPr/>
          </p:nvCxnSpPr>
          <p:spPr>
            <a:xfrm rot="-5400000" flipH="1">
              <a:off x="1328550" y="2166196"/>
              <a:ext cx="4505699" cy="152399"/>
            </a:xfrm>
            <a:prstGeom prst="straightConnector1">
              <a:avLst/>
            </a:prstGeom>
            <a:noFill/>
            <a:ln w="9525" cap="flat" cmpd="sng">
              <a:solidFill>
                <a:schemeClr val="accent1"/>
              </a:solidFill>
              <a:prstDash val="solid"/>
              <a:round/>
              <a:headEnd type="none" w="med" len="med"/>
              <a:tailEnd type="none" w="med" len="med"/>
            </a:ln>
          </p:spPr>
        </p:cxnSp>
        <p:cxnSp>
          <p:nvCxnSpPr>
            <p:cNvPr id="420" name="Shape 420"/>
            <p:cNvCxnSpPr/>
            <p:nvPr/>
          </p:nvCxnSpPr>
          <p:spPr>
            <a:xfrm rot="-5400000" flipH="1">
              <a:off x="1557150" y="2166196"/>
              <a:ext cx="4505699" cy="152399"/>
            </a:xfrm>
            <a:prstGeom prst="straightConnector1">
              <a:avLst/>
            </a:prstGeom>
            <a:noFill/>
            <a:ln w="9525" cap="flat" cmpd="sng">
              <a:solidFill>
                <a:schemeClr val="accent1"/>
              </a:solidFill>
              <a:prstDash val="solid"/>
              <a:round/>
              <a:headEnd type="none" w="med" len="med"/>
              <a:tailEnd type="none" w="med" len="med"/>
            </a:ln>
          </p:spPr>
        </p:cxnSp>
        <p:cxnSp>
          <p:nvCxnSpPr>
            <p:cNvPr id="421" name="Shape 421"/>
            <p:cNvCxnSpPr/>
            <p:nvPr/>
          </p:nvCxnSpPr>
          <p:spPr>
            <a:xfrm rot="-5400000" flipH="1">
              <a:off x="3919350" y="2166196"/>
              <a:ext cx="4505699" cy="152399"/>
            </a:xfrm>
            <a:prstGeom prst="straightConnector1">
              <a:avLst/>
            </a:prstGeom>
            <a:noFill/>
            <a:ln w="57150" cap="flat" cmpd="sng">
              <a:solidFill>
                <a:schemeClr val="accent1">
                  <a:alpha val="29803"/>
                </a:schemeClr>
              </a:solidFill>
              <a:prstDash val="solid"/>
              <a:round/>
              <a:headEnd type="none" w="med" len="med"/>
              <a:tailEnd type="none" w="med" len="med"/>
            </a:ln>
          </p:spPr>
        </p:cxnSp>
        <p:cxnSp>
          <p:nvCxnSpPr>
            <p:cNvPr id="422" name="Shape 422"/>
            <p:cNvCxnSpPr/>
            <p:nvPr/>
          </p:nvCxnSpPr>
          <p:spPr>
            <a:xfrm rot="-5400000" flipH="1">
              <a:off x="3271651" y="2051896"/>
              <a:ext cx="4505699" cy="381000"/>
            </a:xfrm>
            <a:prstGeom prst="straightConnector1">
              <a:avLst/>
            </a:prstGeom>
            <a:noFill/>
            <a:ln w="9525" cap="flat" cmpd="sng">
              <a:solidFill>
                <a:schemeClr val="accent1"/>
              </a:solidFill>
              <a:prstDash val="solid"/>
              <a:round/>
              <a:headEnd type="none" w="med" len="med"/>
              <a:tailEnd type="none" w="med" len="med"/>
            </a:ln>
          </p:spPr>
        </p:cxnSp>
        <p:cxnSp>
          <p:nvCxnSpPr>
            <p:cNvPr id="423" name="Shape 423"/>
            <p:cNvCxnSpPr/>
            <p:nvPr/>
          </p:nvCxnSpPr>
          <p:spPr>
            <a:xfrm rot="5400000">
              <a:off x="3881250" y="2051896"/>
              <a:ext cx="4505699" cy="381000"/>
            </a:xfrm>
            <a:prstGeom prst="straightConnector1">
              <a:avLst/>
            </a:prstGeom>
            <a:noFill/>
            <a:ln w="9525" cap="flat" cmpd="sng">
              <a:solidFill>
                <a:schemeClr val="accent1"/>
              </a:solidFill>
              <a:prstDash val="solid"/>
              <a:round/>
              <a:headEnd type="none" w="med" len="med"/>
              <a:tailEnd type="none" w="med" len="med"/>
            </a:ln>
          </p:spPr>
        </p:cxnSp>
        <p:cxnSp>
          <p:nvCxnSpPr>
            <p:cNvPr id="424" name="Shape 424"/>
            <p:cNvCxnSpPr/>
            <p:nvPr/>
          </p:nvCxnSpPr>
          <p:spPr>
            <a:xfrm rot="5400000">
              <a:off x="3004951" y="2089996"/>
              <a:ext cx="4505699" cy="304799"/>
            </a:xfrm>
            <a:prstGeom prst="straightConnector1">
              <a:avLst/>
            </a:prstGeom>
            <a:noFill/>
            <a:ln w="28575" cap="flat" cmpd="sng">
              <a:solidFill>
                <a:schemeClr val="accent1">
                  <a:alpha val="57647"/>
                </a:schemeClr>
              </a:solidFill>
              <a:prstDash val="solid"/>
              <a:round/>
              <a:headEnd type="none" w="med" len="med"/>
              <a:tailEnd type="none" w="med" len="med"/>
            </a:ln>
          </p:spPr>
        </p:cxnSp>
        <p:cxnSp>
          <p:nvCxnSpPr>
            <p:cNvPr id="425" name="Shape 425"/>
            <p:cNvCxnSpPr/>
            <p:nvPr/>
          </p:nvCxnSpPr>
          <p:spPr>
            <a:xfrm rot="-5400000" flipH="1">
              <a:off x="2242951" y="2013796"/>
              <a:ext cx="4505699" cy="457200"/>
            </a:xfrm>
            <a:prstGeom prst="straightConnector1">
              <a:avLst/>
            </a:prstGeom>
            <a:noFill/>
            <a:ln w="38100" cap="flat" cmpd="sng">
              <a:solidFill>
                <a:schemeClr val="accent1">
                  <a:alpha val="46666"/>
                </a:schemeClr>
              </a:solidFill>
              <a:prstDash val="solid"/>
              <a:round/>
              <a:headEnd type="none" w="med" len="med"/>
              <a:tailEnd type="none" w="med" len="med"/>
            </a:ln>
          </p:spPr>
        </p:cxnSp>
        <p:cxnSp>
          <p:nvCxnSpPr>
            <p:cNvPr id="426" name="Shape 426"/>
            <p:cNvCxnSpPr/>
            <p:nvPr/>
          </p:nvCxnSpPr>
          <p:spPr>
            <a:xfrm rot="-5400000" flipH="1">
              <a:off x="3538351" y="2166196"/>
              <a:ext cx="4505699" cy="152399"/>
            </a:xfrm>
            <a:prstGeom prst="straightConnector1">
              <a:avLst/>
            </a:prstGeom>
            <a:noFill/>
            <a:ln w="9525" cap="flat" cmpd="sng">
              <a:solidFill>
                <a:schemeClr val="accent1"/>
              </a:solidFill>
              <a:prstDash val="solid"/>
              <a:round/>
              <a:headEnd type="none" w="med" len="med"/>
              <a:tailEnd type="none" w="med" len="med"/>
            </a:ln>
          </p:spPr>
        </p:cxnSp>
        <p:cxnSp>
          <p:nvCxnSpPr>
            <p:cNvPr id="427" name="Shape 427"/>
            <p:cNvCxnSpPr/>
            <p:nvPr/>
          </p:nvCxnSpPr>
          <p:spPr>
            <a:xfrm rot="5400000">
              <a:off x="3822150" y="1535596"/>
              <a:ext cx="4505699" cy="1413599"/>
            </a:xfrm>
            <a:prstGeom prst="straightConnector1">
              <a:avLst/>
            </a:prstGeom>
            <a:noFill/>
            <a:ln w="9525" cap="flat" cmpd="sng">
              <a:solidFill>
                <a:schemeClr val="accent1">
                  <a:alpha val="55686"/>
                </a:schemeClr>
              </a:solidFill>
              <a:prstDash val="solid"/>
              <a:round/>
              <a:headEnd type="none" w="med" len="med"/>
              <a:tailEnd type="none" w="med" len="med"/>
            </a:ln>
          </p:spPr>
        </p:cxnSp>
        <p:cxnSp>
          <p:nvCxnSpPr>
            <p:cNvPr id="428" name="Shape 428"/>
            <p:cNvCxnSpPr/>
            <p:nvPr/>
          </p:nvCxnSpPr>
          <p:spPr>
            <a:xfrm rot="5400000">
              <a:off x="4225050" y="2090896"/>
              <a:ext cx="4505699" cy="303000"/>
            </a:xfrm>
            <a:prstGeom prst="straightConnector1">
              <a:avLst/>
            </a:prstGeom>
            <a:noFill/>
            <a:ln w="9525" cap="flat" cmpd="sng">
              <a:solidFill>
                <a:schemeClr val="accent1"/>
              </a:solidFill>
              <a:prstDash val="solid"/>
              <a:round/>
              <a:headEnd type="none" w="med" len="med"/>
              <a:tailEnd type="none" w="med" len="med"/>
            </a:ln>
          </p:spPr>
        </p:cxnSp>
        <p:cxnSp>
          <p:nvCxnSpPr>
            <p:cNvPr id="429" name="Shape 429"/>
            <p:cNvCxnSpPr/>
            <p:nvPr/>
          </p:nvCxnSpPr>
          <p:spPr>
            <a:xfrm rot="5400000">
              <a:off x="4071750" y="2089996"/>
              <a:ext cx="4505699" cy="304799"/>
            </a:xfrm>
            <a:prstGeom prst="straightConnector1">
              <a:avLst/>
            </a:prstGeom>
            <a:noFill/>
            <a:ln w="9525" cap="flat" cmpd="sng">
              <a:solidFill>
                <a:schemeClr val="accent1"/>
              </a:solidFill>
              <a:prstDash val="solid"/>
              <a:round/>
              <a:headEnd type="none" w="med" len="med"/>
              <a:tailEnd type="none" w="med" len="med"/>
            </a:ln>
          </p:spPr>
        </p:cxnSp>
        <p:cxnSp>
          <p:nvCxnSpPr>
            <p:cNvPr id="430" name="Shape 430"/>
            <p:cNvCxnSpPr/>
            <p:nvPr/>
          </p:nvCxnSpPr>
          <p:spPr>
            <a:xfrm rot="5400000">
              <a:off x="3565050" y="2040496"/>
              <a:ext cx="4505699" cy="403799"/>
            </a:xfrm>
            <a:prstGeom prst="straightConnector1">
              <a:avLst/>
            </a:prstGeom>
            <a:noFill/>
            <a:ln w="12700" cap="flat" cmpd="sng">
              <a:solidFill>
                <a:schemeClr val="accent1"/>
              </a:solidFill>
              <a:prstDash val="solid"/>
              <a:round/>
              <a:headEnd type="none" w="med" len="med"/>
              <a:tailEnd type="none" w="med" len="med"/>
            </a:ln>
          </p:spPr>
        </p:cxnSp>
        <p:cxnSp>
          <p:nvCxnSpPr>
            <p:cNvPr id="431" name="Shape 431"/>
            <p:cNvCxnSpPr/>
            <p:nvPr/>
          </p:nvCxnSpPr>
          <p:spPr>
            <a:xfrm rot="-5400000" flipH="1">
              <a:off x="3412650" y="2139496"/>
              <a:ext cx="4505699" cy="205799"/>
            </a:xfrm>
            <a:prstGeom prst="straightConnector1">
              <a:avLst/>
            </a:prstGeom>
            <a:noFill/>
            <a:ln w="9525" cap="flat" cmpd="sng">
              <a:solidFill>
                <a:schemeClr val="accent1"/>
              </a:solidFill>
              <a:prstDash val="solid"/>
              <a:round/>
              <a:headEnd type="none" w="med" len="med"/>
              <a:tailEnd type="none" w="med" len="med"/>
            </a:ln>
          </p:spPr>
        </p:cxnSp>
        <p:cxnSp>
          <p:nvCxnSpPr>
            <p:cNvPr id="432" name="Shape 432"/>
            <p:cNvCxnSpPr/>
            <p:nvPr/>
          </p:nvCxnSpPr>
          <p:spPr>
            <a:xfrm rot="-5400000" flipH="1">
              <a:off x="2928750" y="2166196"/>
              <a:ext cx="4505699" cy="152399"/>
            </a:xfrm>
            <a:prstGeom prst="straightConnector1">
              <a:avLst/>
            </a:prstGeom>
            <a:noFill/>
            <a:ln w="57150" cap="flat" cmpd="sng">
              <a:solidFill>
                <a:schemeClr val="accent1">
                  <a:alpha val="29803"/>
                </a:schemeClr>
              </a:solidFill>
              <a:prstDash val="solid"/>
              <a:round/>
              <a:headEnd type="none" w="med" len="med"/>
              <a:tailEnd type="none" w="med" len="med"/>
            </a:ln>
          </p:spPr>
        </p:cxnSp>
        <p:cxnSp>
          <p:nvCxnSpPr>
            <p:cNvPr id="433" name="Shape 433"/>
            <p:cNvCxnSpPr/>
            <p:nvPr/>
          </p:nvCxnSpPr>
          <p:spPr>
            <a:xfrm rot="-5400000" flipH="1">
              <a:off x="3081150" y="2166196"/>
              <a:ext cx="4505699" cy="152399"/>
            </a:xfrm>
            <a:prstGeom prst="straightConnector1">
              <a:avLst/>
            </a:prstGeom>
            <a:noFill/>
            <a:ln w="9525" cap="flat" cmpd="sng">
              <a:solidFill>
                <a:schemeClr val="accent1"/>
              </a:solidFill>
              <a:prstDash val="solid"/>
              <a:round/>
              <a:headEnd type="none" w="med" len="med"/>
              <a:tailEnd type="none" w="med" len="med"/>
            </a:ln>
          </p:spPr>
        </p:cxnSp>
        <p:cxnSp>
          <p:nvCxnSpPr>
            <p:cNvPr id="434" name="Shape 434"/>
            <p:cNvCxnSpPr/>
            <p:nvPr/>
          </p:nvCxnSpPr>
          <p:spPr>
            <a:xfrm rot="5400000">
              <a:off x="4643250" y="2128096"/>
              <a:ext cx="4505699" cy="228600"/>
            </a:xfrm>
            <a:prstGeom prst="straightConnector1">
              <a:avLst/>
            </a:prstGeom>
            <a:noFill/>
            <a:ln w="28575" cap="flat" cmpd="sng">
              <a:solidFill>
                <a:schemeClr val="accent1">
                  <a:alpha val="57647"/>
                </a:schemeClr>
              </a:solidFill>
              <a:prstDash val="solid"/>
              <a:round/>
              <a:headEnd type="none" w="med" len="med"/>
              <a:tailEnd type="none" w="med" len="med"/>
            </a:ln>
          </p:spPr>
        </p:cxnSp>
        <p:cxnSp>
          <p:nvCxnSpPr>
            <p:cNvPr id="435" name="Shape 435"/>
            <p:cNvCxnSpPr/>
            <p:nvPr/>
          </p:nvCxnSpPr>
          <p:spPr>
            <a:xfrm rot="-5400000" flipH="1">
              <a:off x="4643249" y="2128096"/>
              <a:ext cx="4505699" cy="228600"/>
            </a:xfrm>
            <a:prstGeom prst="straightConnector1">
              <a:avLst/>
            </a:prstGeom>
            <a:noFill/>
            <a:ln w="9525" cap="flat" cmpd="sng">
              <a:solidFill>
                <a:schemeClr val="accent1"/>
              </a:solidFill>
              <a:prstDash val="solid"/>
              <a:round/>
              <a:headEnd type="none" w="med" len="med"/>
              <a:tailEnd type="none" w="med" len="med"/>
            </a:ln>
          </p:spPr>
        </p:cxnSp>
        <p:cxnSp>
          <p:nvCxnSpPr>
            <p:cNvPr id="436" name="Shape 436"/>
            <p:cNvCxnSpPr/>
            <p:nvPr/>
          </p:nvCxnSpPr>
          <p:spPr>
            <a:xfrm rot="5400000">
              <a:off x="5214794" y="2242168"/>
              <a:ext cx="4505699" cy="1500"/>
            </a:xfrm>
            <a:prstGeom prst="straightConnector1">
              <a:avLst/>
            </a:prstGeom>
            <a:noFill/>
            <a:ln w="28575" cap="flat" cmpd="sng">
              <a:solidFill>
                <a:schemeClr val="accent1">
                  <a:alpha val="57647"/>
                </a:schemeClr>
              </a:solidFill>
              <a:prstDash val="solid"/>
              <a:round/>
              <a:headEnd type="none" w="med" len="med"/>
              <a:tailEnd type="none" w="med" len="med"/>
            </a:ln>
          </p:spPr>
        </p:cxnSp>
        <p:cxnSp>
          <p:nvCxnSpPr>
            <p:cNvPr id="437" name="Shape 437"/>
            <p:cNvCxnSpPr/>
            <p:nvPr/>
          </p:nvCxnSpPr>
          <p:spPr>
            <a:xfrm rot="-5400000" flipH="1">
              <a:off x="5062350" y="2013796"/>
              <a:ext cx="4505699" cy="457200"/>
            </a:xfrm>
            <a:prstGeom prst="straightConnector1">
              <a:avLst/>
            </a:prstGeom>
            <a:noFill/>
            <a:ln w="9525" cap="flat" cmpd="sng">
              <a:solidFill>
                <a:schemeClr val="accent1">
                  <a:alpha val="89803"/>
                </a:schemeClr>
              </a:solidFill>
              <a:prstDash val="solid"/>
              <a:round/>
              <a:headEnd type="none" w="med" len="med"/>
              <a:tailEnd type="none" w="med" len="med"/>
            </a:ln>
          </p:spPr>
        </p:cxnSp>
        <p:cxnSp>
          <p:nvCxnSpPr>
            <p:cNvPr id="438" name="Shape 438"/>
            <p:cNvCxnSpPr/>
            <p:nvPr/>
          </p:nvCxnSpPr>
          <p:spPr>
            <a:xfrm rot="5400000">
              <a:off x="5176651" y="2051896"/>
              <a:ext cx="4505699" cy="381000"/>
            </a:xfrm>
            <a:prstGeom prst="straightConnector1">
              <a:avLst/>
            </a:prstGeom>
            <a:noFill/>
            <a:ln w="12700" cap="flat" cmpd="sng">
              <a:solidFill>
                <a:schemeClr val="accent1"/>
              </a:solidFill>
              <a:prstDash val="solid"/>
              <a:round/>
              <a:headEnd type="none" w="med" len="med"/>
              <a:tailEnd type="none" w="med" len="med"/>
            </a:ln>
          </p:spPr>
        </p:cxnSp>
        <p:cxnSp>
          <p:nvCxnSpPr>
            <p:cNvPr id="439" name="Shape 439"/>
            <p:cNvCxnSpPr/>
            <p:nvPr/>
          </p:nvCxnSpPr>
          <p:spPr>
            <a:xfrm rot="-5400000" flipH="1">
              <a:off x="5748150" y="2013796"/>
              <a:ext cx="4505699" cy="457200"/>
            </a:xfrm>
            <a:prstGeom prst="straightConnector1">
              <a:avLst/>
            </a:prstGeom>
            <a:noFill/>
            <a:ln w="38100" cap="flat" cmpd="sng">
              <a:solidFill>
                <a:schemeClr val="accent1">
                  <a:alpha val="46666"/>
                </a:schemeClr>
              </a:solidFill>
              <a:prstDash val="solid"/>
              <a:round/>
              <a:headEnd type="none" w="med" len="med"/>
              <a:tailEnd type="none" w="med" len="med"/>
            </a:ln>
          </p:spPr>
        </p:cxnSp>
        <p:cxnSp>
          <p:nvCxnSpPr>
            <p:cNvPr id="440" name="Shape 440"/>
            <p:cNvCxnSpPr/>
            <p:nvPr/>
          </p:nvCxnSpPr>
          <p:spPr>
            <a:xfrm rot="-5400000" flipH="1">
              <a:off x="4909950" y="2166196"/>
              <a:ext cx="4505699" cy="152399"/>
            </a:xfrm>
            <a:prstGeom prst="straightConnector1">
              <a:avLst/>
            </a:prstGeom>
            <a:noFill/>
            <a:ln w="9525" cap="flat" cmpd="sng">
              <a:solidFill>
                <a:schemeClr val="accent1"/>
              </a:solidFill>
              <a:prstDash val="solid"/>
              <a:round/>
              <a:headEnd type="none" w="med" len="med"/>
              <a:tailEnd type="none" w="med" len="med"/>
            </a:ln>
          </p:spPr>
        </p:cxnSp>
        <p:cxnSp>
          <p:nvCxnSpPr>
            <p:cNvPr id="441" name="Shape 441"/>
            <p:cNvCxnSpPr/>
            <p:nvPr/>
          </p:nvCxnSpPr>
          <p:spPr>
            <a:xfrm rot="5400000">
              <a:off x="4795650" y="2128096"/>
              <a:ext cx="4505699" cy="228600"/>
            </a:xfrm>
            <a:prstGeom prst="straightConnector1">
              <a:avLst/>
            </a:prstGeom>
            <a:noFill/>
            <a:ln w="15875" cap="flat" cmpd="sng">
              <a:solidFill>
                <a:schemeClr val="accent1"/>
              </a:solidFill>
              <a:prstDash val="solid"/>
              <a:round/>
              <a:headEnd type="none" w="med" len="med"/>
              <a:tailEnd type="none" w="med" len="med"/>
            </a:ln>
          </p:spPr>
        </p:cxnSp>
        <p:cxnSp>
          <p:nvCxnSpPr>
            <p:cNvPr id="442" name="Shape 442"/>
            <p:cNvCxnSpPr/>
            <p:nvPr/>
          </p:nvCxnSpPr>
          <p:spPr>
            <a:xfrm rot="-5400000" flipH="1">
              <a:off x="5391000" y="2066146"/>
              <a:ext cx="4505699" cy="352499"/>
            </a:xfrm>
            <a:prstGeom prst="straightConnector1">
              <a:avLst/>
            </a:prstGeom>
            <a:noFill/>
            <a:ln w="15875" cap="flat" cmpd="sng">
              <a:solidFill>
                <a:schemeClr val="accent1">
                  <a:alpha val="71764"/>
                </a:schemeClr>
              </a:solidFill>
              <a:prstDash val="solid"/>
              <a:round/>
              <a:headEnd type="none" w="med" len="med"/>
              <a:tailEnd type="none" w="med" len="med"/>
            </a:ln>
          </p:spPr>
        </p:cxnSp>
        <p:cxnSp>
          <p:nvCxnSpPr>
            <p:cNvPr id="443" name="Shape 443"/>
            <p:cNvCxnSpPr/>
            <p:nvPr/>
          </p:nvCxnSpPr>
          <p:spPr>
            <a:xfrm rot="-5400000" flipH="1">
              <a:off x="5927250" y="2139496"/>
              <a:ext cx="4505699" cy="205799"/>
            </a:xfrm>
            <a:prstGeom prst="straightConnector1">
              <a:avLst/>
            </a:prstGeom>
            <a:noFill/>
            <a:ln w="9525" cap="flat" cmpd="sng">
              <a:solidFill>
                <a:schemeClr val="accent1"/>
              </a:solidFill>
              <a:prstDash val="solid"/>
              <a:round/>
              <a:headEnd type="none" w="med" len="med"/>
              <a:tailEnd type="none" w="med" len="med"/>
            </a:ln>
          </p:spPr>
        </p:cxnSp>
        <p:cxnSp>
          <p:nvCxnSpPr>
            <p:cNvPr id="444" name="Shape 444"/>
            <p:cNvCxnSpPr/>
            <p:nvPr/>
          </p:nvCxnSpPr>
          <p:spPr>
            <a:xfrm rot="-5400000" flipH="1">
              <a:off x="5519550" y="2166196"/>
              <a:ext cx="4505699" cy="152399"/>
            </a:xfrm>
            <a:prstGeom prst="straightConnector1">
              <a:avLst/>
            </a:prstGeom>
            <a:noFill/>
            <a:ln w="9525" cap="flat" cmpd="sng">
              <a:solidFill>
                <a:schemeClr val="accent1"/>
              </a:solidFill>
              <a:prstDash val="solid"/>
              <a:round/>
              <a:headEnd type="none" w="med" len="med"/>
              <a:tailEnd type="none" w="med" len="med"/>
            </a:ln>
          </p:spPr>
        </p:cxnSp>
        <p:cxnSp>
          <p:nvCxnSpPr>
            <p:cNvPr id="445" name="Shape 445"/>
            <p:cNvCxnSpPr/>
            <p:nvPr/>
          </p:nvCxnSpPr>
          <p:spPr>
            <a:xfrm rot="-5400000" flipH="1">
              <a:off x="5748150" y="2166196"/>
              <a:ext cx="4505699" cy="152399"/>
            </a:xfrm>
            <a:prstGeom prst="straightConnector1">
              <a:avLst/>
            </a:prstGeom>
            <a:noFill/>
            <a:ln w="9525" cap="flat" cmpd="sng">
              <a:solidFill>
                <a:schemeClr val="accent1"/>
              </a:solidFill>
              <a:prstDash val="solid"/>
              <a:round/>
              <a:headEnd type="none" w="med" len="med"/>
              <a:tailEnd type="none" w="med" len="med"/>
            </a:ln>
          </p:spPr>
        </p:cxnSp>
        <p:cxnSp>
          <p:nvCxnSpPr>
            <p:cNvPr id="446" name="Shape 446"/>
            <p:cNvCxnSpPr/>
            <p:nvPr/>
          </p:nvCxnSpPr>
          <p:spPr>
            <a:xfrm rot="-5400000" flipH="1">
              <a:off x="6433950" y="2166197"/>
              <a:ext cx="4505699" cy="152399"/>
            </a:xfrm>
            <a:prstGeom prst="straightConnector1">
              <a:avLst/>
            </a:prstGeom>
            <a:noFill/>
            <a:ln w="9525" cap="flat" cmpd="sng">
              <a:solidFill>
                <a:schemeClr val="accent1"/>
              </a:solidFill>
              <a:prstDash val="solid"/>
              <a:round/>
              <a:headEnd type="none" w="med" len="med"/>
              <a:tailEnd type="none" w="med" len="med"/>
            </a:ln>
          </p:spPr>
        </p:cxnSp>
        <p:cxnSp>
          <p:nvCxnSpPr>
            <p:cNvPr id="447" name="Shape 447"/>
            <p:cNvCxnSpPr/>
            <p:nvPr/>
          </p:nvCxnSpPr>
          <p:spPr>
            <a:xfrm rot="-5400000" flipH="1">
              <a:off x="6243450" y="2051897"/>
              <a:ext cx="4505699" cy="381000"/>
            </a:xfrm>
            <a:prstGeom prst="straightConnector1">
              <a:avLst/>
            </a:prstGeom>
            <a:noFill/>
            <a:ln w="9525" cap="flat" cmpd="sng">
              <a:solidFill>
                <a:schemeClr val="accent1"/>
              </a:solidFill>
              <a:prstDash val="solid"/>
              <a:round/>
              <a:headEnd type="none" w="med" len="med"/>
              <a:tailEnd type="none" w="med" len="med"/>
            </a:ln>
          </p:spPr>
        </p:cxnSp>
        <p:cxnSp>
          <p:nvCxnSpPr>
            <p:cNvPr id="448" name="Shape 448"/>
            <p:cNvCxnSpPr/>
            <p:nvPr/>
          </p:nvCxnSpPr>
          <p:spPr>
            <a:xfrm rot="5400000">
              <a:off x="6395850" y="2051897"/>
              <a:ext cx="4505699" cy="381000"/>
            </a:xfrm>
            <a:prstGeom prst="straightConnector1">
              <a:avLst/>
            </a:prstGeom>
            <a:noFill/>
            <a:ln w="9525" cap="flat" cmpd="sng">
              <a:solidFill>
                <a:schemeClr val="accent1"/>
              </a:solidFill>
              <a:prstDash val="solid"/>
              <a:round/>
              <a:headEnd type="none" w="med" len="med"/>
              <a:tailEnd type="none" w="med" len="med"/>
            </a:ln>
          </p:spPr>
        </p:cxnSp>
        <p:cxnSp>
          <p:nvCxnSpPr>
            <p:cNvPr id="449" name="Shape 449"/>
            <p:cNvCxnSpPr/>
            <p:nvPr/>
          </p:nvCxnSpPr>
          <p:spPr>
            <a:xfrm rot="-5400000" flipH="1">
              <a:off x="6052950" y="2166196"/>
              <a:ext cx="4505699" cy="152399"/>
            </a:xfrm>
            <a:prstGeom prst="straightConnector1">
              <a:avLst/>
            </a:prstGeom>
            <a:noFill/>
            <a:ln w="9525" cap="flat" cmpd="sng">
              <a:solidFill>
                <a:schemeClr val="accent1"/>
              </a:solidFill>
              <a:prstDash val="solid"/>
              <a:round/>
              <a:headEnd type="none" w="med" len="med"/>
              <a:tailEnd type="none" w="med" len="med"/>
            </a:ln>
          </p:spPr>
        </p:cxnSp>
        <p:cxnSp>
          <p:nvCxnSpPr>
            <p:cNvPr id="450" name="Shape 450"/>
            <p:cNvCxnSpPr/>
            <p:nvPr/>
          </p:nvCxnSpPr>
          <p:spPr>
            <a:xfrm rot="5400000">
              <a:off x="6709350" y="2136872"/>
              <a:ext cx="4525799" cy="191099"/>
            </a:xfrm>
            <a:prstGeom prst="straightConnector1">
              <a:avLst/>
            </a:prstGeom>
            <a:noFill/>
            <a:ln w="9525" cap="flat" cmpd="sng">
              <a:solidFill>
                <a:schemeClr val="accent1"/>
              </a:solidFill>
              <a:prstDash val="solid"/>
              <a:round/>
              <a:headEnd type="none" w="med" len="med"/>
              <a:tailEnd type="none" w="med" len="med"/>
            </a:ln>
          </p:spPr>
        </p:cxnSp>
        <p:cxnSp>
          <p:nvCxnSpPr>
            <p:cNvPr id="451" name="Shape 451"/>
            <p:cNvCxnSpPr/>
            <p:nvPr/>
          </p:nvCxnSpPr>
          <p:spPr>
            <a:xfrm rot="5400000">
              <a:off x="6026310" y="2040497"/>
              <a:ext cx="4505699" cy="403799"/>
            </a:xfrm>
            <a:prstGeom prst="straightConnector1">
              <a:avLst/>
            </a:prstGeom>
            <a:noFill/>
            <a:ln w="47625" cap="flat" cmpd="sng">
              <a:solidFill>
                <a:schemeClr val="accent1">
                  <a:alpha val="62745"/>
                </a:schemeClr>
              </a:solidFill>
              <a:prstDash val="solid"/>
              <a:round/>
              <a:headEnd type="none" w="med" len="med"/>
              <a:tailEnd type="none" w="med" len="med"/>
            </a:ln>
          </p:spPr>
        </p:cxnSp>
        <p:cxnSp>
          <p:nvCxnSpPr>
            <p:cNvPr id="452" name="Shape 452"/>
            <p:cNvCxnSpPr/>
            <p:nvPr/>
          </p:nvCxnSpPr>
          <p:spPr>
            <a:xfrm rot="-5400000" flipH="1">
              <a:off x="5927250" y="2139497"/>
              <a:ext cx="4505699" cy="205799"/>
            </a:xfrm>
            <a:prstGeom prst="straightConnector1">
              <a:avLst/>
            </a:prstGeom>
            <a:noFill/>
            <a:ln w="9525" cap="flat" cmpd="sng">
              <a:solidFill>
                <a:schemeClr val="accent1"/>
              </a:solidFill>
              <a:prstDash val="solid"/>
              <a:round/>
              <a:headEnd type="none" w="med" len="med"/>
              <a:tailEnd type="none" w="med" len="med"/>
            </a:ln>
          </p:spPr>
        </p:cxnSp>
        <p:cxnSp>
          <p:nvCxnSpPr>
            <p:cNvPr id="453" name="Shape 453"/>
            <p:cNvCxnSpPr/>
            <p:nvPr/>
          </p:nvCxnSpPr>
          <p:spPr>
            <a:xfrm rot="5400000">
              <a:off x="6738793" y="2242167"/>
              <a:ext cx="4505699" cy="1500"/>
            </a:xfrm>
            <a:prstGeom prst="straightConnector1">
              <a:avLst/>
            </a:prstGeom>
            <a:noFill/>
            <a:ln w="15875" cap="flat" cmpd="sng">
              <a:solidFill>
                <a:schemeClr val="accent1"/>
              </a:solidFill>
              <a:prstDash val="solid"/>
              <a:round/>
              <a:headEnd type="none" w="med" len="med"/>
              <a:tailEnd type="none" w="med" len="med"/>
            </a:ln>
          </p:spPr>
        </p:cxnSp>
        <p:cxnSp>
          <p:nvCxnSpPr>
            <p:cNvPr id="454" name="Shape 454"/>
            <p:cNvCxnSpPr/>
            <p:nvPr/>
          </p:nvCxnSpPr>
          <p:spPr>
            <a:xfrm rot="5400000">
              <a:off x="3728850" y="2204296"/>
              <a:ext cx="4505699" cy="76199"/>
            </a:xfrm>
            <a:prstGeom prst="straightConnector1">
              <a:avLst/>
            </a:prstGeom>
            <a:noFill/>
            <a:ln w="38100" cap="flat" cmpd="sng">
              <a:solidFill>
                <a:schemeClr val="accent1">
                  <a:alpha val="46666"/>
                </a:schemeClr>
              </a:solidFill>
              <a:prstDash val="solid"/>
              <a:round/>
              <a:headEnd type="none" w="med" len="med"/>
              <a:tailEnd type="none" w="med" len="med"/>
            </a:ln>
          </p:spPr>
        </p:cxnSp>
        <p:cxnSp>
          <p:nvCxnSpPr>
            <p:cNvPr id="455" name="Shape 455"/>
            <p:cNvCxnSpPr/>
            <p:nvPr/>
          </p:nvCxnSpPr>
          <p:spPr>
            <a:xfrm rot="-5400000" flipH="1">
              <a:off x="4224150" y="2166196"/>
              <a:ext cx="4505699" cy="152399"/>
            </a:xfrm>
            <a:prstGeom prst="straightConnector1">
              <a:avLst/>
            </a:prstGeom>
            <a:noFill/>
            <a:ln w="47625" cap="flat" cmpd="sng">
              <a:solidFill>
                <a:schemeClr val="accent1">
                  <a:alpha val="62745"/>
                </a:schemeClr>
              </a:solidFill>
              <a:prstDash val="solid"/>
              <a:round/>
              <a:headEnd type="none" w="med" len="med"/>
              <a:tailEnd type="none" w="med" len="med"/>
            </a:ln>
          </p:spPr>
        </p:cxnSp>
        <p:cxnSp>
          <p:nvCxnSpPr>
            <p:cNvPr id="456" name="Shape 456"/>
            <p:cNvCxnSpPr/>
            <p:nvPr/>
          </p:nvCxnSpPr>
          <p:spPr>
            <a:xfrm rot="-5400000" flipH="1">
              <a:off x="4414650" y="2051896"/>
              <a:ext cx="4505699" cy="381000"/>
            </a:xfrm>
            <a:prstGeom prst="straightConnector1">
              <a:avLst/>
            </a:prstGeom>
            <a:noFill/>
            <a:ln w="19050" cap="flat" cmpd="sng">
              <a:solidFill>
                <a:schemeClr val="accent1">
                  <a:alpha val="57647"/>
                </a:schemeClr>
              </a:solidFill>
              <a:prstDash val="solid"/>
              <a:round/>
              <a:headEnd type="none" w="med" len="med"/>
              <a:tailEnd type="none" w="med" len="med"/>
            </a:ln>
          </p:spPr>
        </p:cxnSp>
        <p:cxnSp>
          <p:nvCxnSpPr>
            <p:cNvPr id="457" name="Shape 457"/>
            <p:cNvCxnSpPr/>
            <p:nvPr/>
          </p:nvCxnSpPr>
          <p:spPr>
            <a:xfrm rot="5400000">
              <a:off x="3309750" y="2089996"/>
              <a:ext cx="4505699" cy="304799"/>
            </a:xfrm>
            <a:prstGeom prst="straightConnector1">
              <a:avLst/>
            </a:prstGeom>
            <a:noFill/>
            <a:ln w="47625" cap="flat" cmpd="sng">
              <a:solidFill>
                <a:schemeClr val="accent1">
                  <a:alpha val="62745"/>
                </a:schemeClr>
              </a:solidFill>
              <a:prstDash val="solid"/>
              <a:round/>
              <a:headEnd type="none" w="med" len="med"/>
              <a:tailEnd type="none" w="med" len="med"/>
            </a:ln>
          </p:spPr>
        </p:cxnSp>
        <p:cxnSp>
          <p:nvCxnSpPr>
            <p:cNvPr id="458" name="Shape 458"/>
            <p:cNvCxnSpPr/>
            <p:nvPr/>
          </p:nvCxnSpPr>
          <p:spPr>
            <a:xfrm rot="-5400000" flipH="1">
              <a:off x="4324201" y="2066146"/>
              <a:ext cx="4505699" cy="352499"/>
            </a:xfrm>
            <a:prstGeom prst="straightConnector1">
              <a:avLst/>
            </a:prstGeom>
            <a:noFill/>
            <a:ln w="15875" cap="flat" cmpd="sng">
              <a:solidFill>
                <a:schemeClr val="accent1">
                  <a:alpha val="71764"/>
                </a:schemeClr>
              </a:solidFill>
              <a:prstDash val="solid"/>
              <a:round/>
              <a:headEnd type="none" w="med" len="med"/>
              <a:tailEnd type="none" w="med" len="med"/>
            </a:ln>
          </p:spPr>
        </p:cxnSp>
        <p:cxnSp>
          <p:nvCxnSpPr>
            <p:cNvPr id="459" name="Shape 459"/>
            <p:cNvCxnSpPr/>
            <p:nvPr/>
          </p:nvCxnSpPr>
          <p:spPr>
            <a:xfrm rot="5400000">
              <a:off x="4948050" y="2051896"/>
              <a:ext cx="4505699" cy="381000"/>
            </a:xfrm>
            <a:prstGeom prst="straightConnector1">
              <a:avLst/>
            </a:prstGeom>
            <a:noFill/>
            <a:ln w="9525" cap="flat" cmpd="sng">
              <a:solidFill>
                <a:schemeClr val="accent1"/>
              </a:solidFill>
              <a:prstDash val="solid"/>
              <a:round/>
              <a:headEnd type="none" w="med" len="med"/>
              <a:tailEnd type="none" w="med" len="med"/>
            </a:ln>
          </p:spPr>
        </p:cxnSp>
        <p:cxnSp>
          <p:nvCxnSpPr>
            <p:cNvPr id="460" name="Shape 460"/>
            <p:cNvCxnSpPr/>
            <p:nvPr/>
          </p:nvCxnSpPr>
          <p:spPr>
            <a:xfrm rot="5400000">
              <a:off x="5405250" y="1747096"/>
              <a:ext cx="4505699" cy="990599"/>
            </a:xfrm>
            <a:prstGeom prst="straightConnector1">
              <a:avLst/>
            </a:prstGeom>
            <a:noFill/>
            <a:ln w="28575" cap="flat" cmpd="sng">
              <a:solidFill>
                <a:schemeClr val="accent1">
                  <a:alpha val="57647"/>
                </a:schemeClr>
              </a:solidFill>
              <a:prstDash val="solid"/>
              <a:round/>
              <a:headEnd type="none" w="med" len="med"/>
              <a:tailEnd type="none" w="med" len="med"/>
            </a:ln>
          </p:spPr>
        </p:cxnSp>
        <p:cxnSp>
          <p:nvCxnSpPr>
            <p:cNvPr id="461" name="Shape 461"/>
            <p:cNvCxnSpPr/>
            <p:nvPr/>
          </p:nvCxnSpPr>
          <p:spPr>
            <a:xfrm rot="-5400000" flipH="1">
              <a:off x="2547751" y="2013797"/>
              <a:ext cx="4505699" cy="457200"/>
            </a:xfrm>
            <a:prstGeom prst="straightConnector1">
              <a:avLst/>
            </a:prstGeom>
            <a:noFill/>
            <a:ln w="38100" cap="flat" cmpd="sng">
              <a:solidFill>
                <a:schemeClr val="accent1">
                  <a:alpha val="46666"/>
                </a:schemeClr>
              </a:solidFill>
              <a:prstDash val="solid"/>
              <a:round/>
              <a:headEnd type="none" w="med" len="med"/>
              <a:tailEnd type="none" w="med" len="med"/>
            </a:ln>
          </p:spPr>
        </p:cxnSp>
      </p:grpSp>
      <p:sp>
        <p:nvSpPr>
          <p:cNvPr id="462" name="Shape 462"/>
          <p:cNvSpPr/>
          <p:nvPr/>
        </p:nvSpPr>
        <p:spPr>
          <a:xfrm>
            <a:off x="0" y="4311167"/>
            <a:ext cx="9144000" cy="19048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Arial"/>
              <a:ea typeface="Arial"/>
              <a:cs typeface="Arial"/>
              <a:sym typeface="Arial"/>
            </a:endParaRPr>
          </a:p>
        </p:txBody>
      </p:sp>
      <p:cxnSp>
        <p:nvCxnSpPr>
          <p:cNvPr id="463" name="Shape 463"/>
          <p:cNvCxnSpPr/>
          <p:nvPr/>
        </p:nvCxnSpPr>
        <p:spPr>
          <a:xfrm>
            <a:off x="0" y="4387368"/>
            <a:ext cx="9144000" cy="1600"/>
          </a:xfrm>
          <a:prstGeom prst="straightConnector1">
            <a:avLst/>
          </a:prstGeom>
          <a:noFill/>
          <a:ln w="19050" cap="flat" cmpd="sng">
            <a:solidFill>
              <a:schemeClr val="accent2"/>
            </a:solidFill>
            <a:prstDash val="solid"/>
            <a:round/>
            <a:headEnd type="none" w="med" len="med"/>
            <a:tailEnd type="none" w="med" len="med"/>
          </a:ln>
        </p:spPr>
      </p:cxnSp>
      <p:cxnSp>
        <p:nvCxnSpPr>
          <p:cNvPr id="464" name="Shape 464"/>
          <p:cNvCxnSpPr/>
          <p:nvPr/>
        </p:nvCxnSpPr>
        <p:spPr>
          <a:xfrm>
            <a:off x="0" y="6138380"/>
            <a:ext cx="9144000" cy="1600"/>
          </a:xfrm>
          <a:prstGeom prst="straightConnector1">
            <a:avLst/>
          </a:prstGeom>
          <a:noFill/>
          <a:ln w="19050" cap="flat" cmpd="sng">
            <a:solidFill>
              <a:schemeClr val="accent2"/>
            </a:solidFill>
            <a:prstDash val="solid"/>
            <a:round/>
            <a:headEnd type="none" w="med" len="med"/>
            <a:tailEnd type="none" w="med" len="med"/>
          </a:ln>
        </p:spPr>
      </p:cxnSp>
      <p:sp>
        <p:nvSpPr>
          <p:cNvPr id="465" name="Shape 465"/>
          <p:cNvSpPr txBox="1">
            <a:spLocks noGrp="1"/>
          </p:cNvSpPr>
          <p:nvPr>
            <p:ph type="body" idx="1"/>
          </p:nvPr>
        </p:nvSpPr>
        <p:spPr>
          <a:xfrm>
            <a:off x="457200" y="5621364"/>
            <a:ext cx="8305799" cy="414800"/>
          </a:xfrm>
          <a:prstGeom prst="rect">
            <a:avLst/>
          </a:prstGeom>
          <a:noFill/>
          <a:ln>
            <a:noFill/>
          </a:ln>
        </p:spPr>
        <p:txBody>
          <a:bodyPr lIns="91425" tIns="91425" rIns="91425" bIns="91425" anchor="t" anchorCtr="0"/>
          <a:lstStyle>
            <a:lvl1pPr marL="0" lvl="0" indent="0" rtl="0">
              <a:spcBef>
                <a:spcPts val="0"/>
              </a:spcBef>
              <a:buClr>
                <a:srgbClr val="FFFFFF"/>
              </a:buClr>
              <a:buNone/>
              <a:defRPr/>
            </a:lvl1pPr>
            <a:lvl2pPr marL="457200" lvl="1" indent="0" rtl="0">
              <a:spcBef>
                <a:spcPts val="0"/>
              </a:spcBef>
              <a:buClr>
                <a:srgbClr val="888888"/>
              </a:buClr>
              <a:buNone/>
              <a:defRPr/>
            </a:lvl2pPr>
            <a:lvl3pPr marL="914400" lvl="2" indent="0" rtl="0">
              <a:spcBef>
                <a:spcPts val="0"/>
              </a:spcBef>
              <a:buClr>
                <a:srgbClr val="888888"/>
              </a:buClr>
              <a:buNone/>
              <a:defRPr/>
            </a:lvl3pPr>
            <a:lvl4pPr marL="1371600" lvl="3" indent="0" rtl="0">
              <a:spcBef>
                <a:spcPts val="0"/>
              </a:spcBef>
              <a:buClr>
                <a:srgbClr val="888888"/>
              </a:buClr>
              <a:buNone/>
              <a:defRPr/>
            </a:lvl4pPr>
            <a:lvl5pPr marL="1828800" lvl="4" indent="0" rtl="0">
              <a:spcBef>
                <a:spcPts val="0"/>
              </a:spcBef>
              <a:buClr>
                <a:srgbClr val="888888"/>
              </a:buClr>
              <a:buNone/>
              <a:defRPr/>
            </a:lvl5pPr>
            <a:lvl6pPr marL="2286000" lvl="5" indent="0" rtl="0">
              <a:spcBef>
                <a:spcPts val="0"/>
              </a:spcBef>
              <a:buClr>
                <a:srgbClr val="888888"/>
              </a:buClr>
              <a:buNone/>
              <a:defRPr/>
            </a:lvl6pPr>
            <a:lvl7pPr marL="2743200" lvl="6" indent="0" rtl="0">
              <a:spcBef>
                <a:spcPts val="0"/>
              </a:spcBef>
              <a:buClr>
                <a:srgbClr val="888888"/>
              </a:buClr>
              <a:buNone/>
              <a:defRPr/>
            </a:lvl7pPr>
            <a:lvl8pPr marL="3200400" lvl="7" indent="0" rtl="0">
              <a:spcBef>
                <a:spcPts val="0"/>
              </a:spcBef>
              <a:buClr>
                <a:srgbClr val="888888"/>
              </a:buClr>
              <a:buNone/>
              <a:defRPr/>
            </a:lvl8pPr>
            <a:lvl9pPr marL="3657600" lvl="8" indent="0" rtl="0">
              <a:spcBef>
                <a:spcPts val="0"/>
              </a:spcBef>
              <a:buClr>
                <a:srgbClr val="888888"/>
              </a:buClr>
              <a:buNone/>
              <a:defRPr/>
            </a:lvl9pPr>
          </a:lstStyle>
          <a:p>
            <a:endParaRPr/>
          </a:p>
        </p:txBody>
      </p:sp>
      <p:sp>
        <p:nvSpPr>
          <p:cNvPr id="466" name="Shape 466"/>
          <p:cNvSpPr txBox="1">
            <a:spLocks noGrp="1"/>
          </p:cNvSpPr>
          <p:nvPr>
            <p:ph type="title"/>
          </p:nvPr>
        </p:nvSpPr>
        <p:spPr>
          <a:xfrm>
            <a:off x="457200" y="4463568"/>
            <a:ext cx="8305799" cy="1143200"/>
          </a:xfrm>
          <a:prstGeom prst="rect">
            <a:avLst/>
          </a:prstGeom>
          <a:noFill/>
          <a:ln>
            <a:noFill/>
          </a:ln>
        </p:spPr>
        <p:txBody>
          <a:bodyPr lIns="91425" tIns="91425" rIns="91425" bIns="91425" anchor="b" anchorCtr="0"/>
          <a:lstStyle>
            <a:lvl1pPr lvl="0" algn="l" rtl="0">
              <a:spcBef>
                <a:spcPts val="0"/>
              </a:spcBef>
              <a:buClr>
                <a:srgbClr val="FFFFFF"/>
              </a:buClr>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67" name="Shape 467"/>
          <p:cNvSpPr txBox="1">
            <a:spLocks noGrp="1"/>
          </p:cNvSpPr>
          <p:nvPr>
            <p:ph type="dt" idx="10"/>
          </p:nvPr>
        </p:nvSpPr>
        <p:spPr>
          <a:xfrm>
            <a:off x="457200" y="6312407"/>
            <a:ext cx="2133599" cy="3652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68" name="Shape 468"/>
          <p:cNvSpPr txBox="1">
            <a:spLocks noGrp="1"/>
          </p:cNvSpPr>
          <p:nvPr>
            <p:ph type="ftr" idx="11"/>
          </p:nvPr>
        </p:nvSpPr>
        <p:spPr>
          <a:xfrm>
            <a:off x="2831123" y="6312407"/>
            <a:ext cx="3481799" cy="365200"/>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69" name="Shape 469"/>
          <p:cNvSpPr txBox="1">
            <a:spLocks noGrp="1"/>
          </p:cNvSpPr>
          <p:nvPr>
            <p:ph type="sldNum" idx="12"/>
          </p:nvPr>
        </p:nvSpPr>
        <p:spPr>
          <a:xfrm>
            <a:off x="6553200" y="6312407"/>
            <a:ext cx="2133599" cy="3652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2"/>
                </a:solidFill>
                <a:latin typeface="Arial"/>
                <a:ea typeface="Arial"/>
                <a:cs typeface="Arial"/>
                <a:sym typeface="Arial"/>
              </a:rPr>
              <a:t>‹#›</a:t>
            </a:fld>
            <a:endParaRPr lang="en-US" sz="12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70"/>
        <p:cNvGrpSpPr/>
        <p:nvPr/>
      </p:nvGrpSpPr>
      <p:grpSpPr>
        <a:xfrm>
          <a:off x="0" y="0"/>
          <a:ext cx="0" cy="0"/>
          <a:chOff x="0" y="0"/>
          <a:chExt cx="0" cy="0"/>
        </a:xfrm>
      </p:grpSpPr>
      <p:sp>
        <p:nvSpPr>
          <p:cNvPr id="471" name="Shape 471"/>
          <p:cNvSpPr txBox="1">
            <a:spLocks noGrp="1"/>
          </p:cNvSpPr>
          <p:nvPr>
            <p:ph type="title"/>
          </p:nvPr>
        </p:nvSpPr>
        <p:spPr>
          <a:xfrm>
            <a:off x="457200" y="274637"/>
            <a:ext cx="8229600" cy="1143200"/>
          </a:xfrm>
          <a:prstGeom prst="rect">
            <a:avLst/>
          </a:prstGeom>
          <a:noFill/>
          <a:ln>
            <a:noFill/>
          </a:ln>
        </p:spPr>
        <p:txBody>
          <a:bodyPr lIns="91425" tIns="91425" rIns="91425" bIns="91425" anchor="b" anchorCtr="0"/>
          <a:lstStyle>
            <a:lvl1pPr lvl="0" algn="l" rtl="0">
              <a:spcBef>
                <a:spcPts val="0"/>
              </a:spcBef>
              <a:buClr>
                <a:srgbClr val="FFFFFF"/>
              </a:buClr>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72" name="Shape 472"/>
          <p:cNvSpPr txBox="1">
            <a:spLocks noGrp="1"/>
          </p:cNvSpPr>
          <p:nvPr>
            <p:ph type="body" idx="1"/>
          </p:nvPr>
        </p:nvSpPr>
        <p:spPr>
          <a:xfrm>
            <a:off x="457200" y="1600200"/>
            <a:ext cx="4038599" cy="452599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73" name="Shape 473"/>
          <p:cNvSpPr txBox="1">
            <a:spLocks noGrp="1"/>
          </p:cNvSpPr>
          <p:nvPr>
            <p:ph type="body" idx="2"/>
          </p:nvPr>
        </p:nvSpPr>
        <p:spPr>
          <a:xfrm>
            <a:off x="4648200" y="1600200"/>
            <a:ext cx="4038599" cy="452599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74" name="Shape 474"/>
          <p:cNvSpPr txBox="1">
            <a:spLocks noGrp="1"/>
          </p:cNvSpPr>
          <p:nvPr>
            <p:ph type="dt" idx="10"/>
          </p:nvPr>
        </p:nvSpPr>
        <p:spPr>
          <a:xfrm>
            <a:off x="457200" y="6312407"/>
            <a:ext cx="2133599" cy="3652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75" name="Shape 475"/>
          <p:cNvSpPr txBox="1">
            <a:spLocks noGrp="1"/>
          </p:cNvSpPr>
          <p:nvPr>
            <p:ph type="ftr" idx="11"/>
          </p:nvPr>
        </p:nvSpPr>
        <p:spPr>
          <a:xfrm>
            <a:off x="2831123" y="6312407"/>
            <a:ext cx="3481799" cy="365200"/>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76" name="Shape 476"/>
          <p:cNvSpPr txBox="1">
            <a:spLocks noGrp="1"/>
          </p:cNvSpPr>
          <p:nvPr>
            <p:ph type="sldNum" idx="12"/>
          </p:nvPr>
        </p:nvSpPr>
        <p:spPr>
          <a:xfrm>
            <a:off x="6553200" y="6312407"/>
            <a:ext cx="2133599" cy="3652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2"/>
                </a:solidFill>
                <a:latin typeface="Arial"/>
                <a:ea typeface="Arial"/>
                <a:cs typeface="Arial"/>
                <a:sym typeface="Arial"/>
              </a:rPr>
              <a:t>‹#›</a:t>
            </a:fld>
            <a:endParaRPr lang="en-US" sz="1200" b="0" i="0" u="none" strike="noStrike" cap="none">
              <a:solidFill>
                <a:schemeClr val="lt2"/>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77"/>
        <p:cNvGrpSpPr/>
        <p:nvPr/>
      </p:nvGrpSpPr>
      <p:grpSpPr>
        <a:xfrm>
          <a:off x="0" y="0"/>
          <a:ext cx="0" cy="0"/>
          <a:chOff x="0" y="0"/>
          <a:chExt cx="0" cy="0"/>
        </a:xfrm>
      </p:grpSpPr>
      <p:sp>
        <p:nvSpPr>
          <p:cNvPr id="478" name="Shape 478"/>
          <p:cNvSpPr txBox="1">
            <a:spLocks noGrp="1"/>
          </p:cNvSpPr>
          <p:nvPr>
            <p:ph type="title"/>
          </p:nvPr>
        </p:nvSpPr>
        <p:spPr>
          <a:xfrm>
            <a:off x="457200" y="274637"/>
            <a:ext cx="8229600" cy="1143200"/>
          </a:xfrm>
          <a:prstGeom prst="rect">
            <a:avLst/>
          </a:prstGeom>
          <a:noFill/>
          <a:ln>
            <a:noFill/>
          </a:ln>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79" name="Shape 479"/>
          <p:cNvSpPr txBox="1">
            <a:spLocks noGrp="1"/>
          </p:cNvSpPr>
          <p:nvPr>
            <p:ph type="body" idx="1"/>
          </p:nvPr>
        </p:nvSpPr>
        <p:spPr>
          <a:xfrm>
            <a:off x="457200" y="1535112"/>
            <a:ext cx="4040099" cy="639599"/>
          </a:xfrm>
          <a:prstGeom prst="rect">
            <a:avLst/>
          </a:prstGeom>
          <a:noFill/>
          <a:ln>
            <a:noFill/>
          </a:ln>
        </p:spPr>
        <p:txBody>
          <a:bodyPr lIns="91425" tIns="91425" rIns="91425" bIns="91425" anchor="b" anchorCtr="0"/>
          <a:lstStyle>
            <a:lvl1pPr marL="0" lvl="0" indent="0" algn="ctr" rtl="0">
              <a:spcBef>
                <a:spcPts val="0"/>
              </a:spcBef>
              <a:buNone/>
              <a:defRPr/>
            </a:lvl1pPr>
            <a:lvl2pPr marL="457200" lvl="1" indent="0" rtl="0">
              <a:spcBef>
                <a:spcPts val="0"/>
              </a:spcBef>
              <a:buNone/>
              <a:defRPr/>
            </a:lvl2pPr>
            <a:lvl3pPr marL="914400" lvl="2" indent="0" rtl="0">
              <a:spcBef>
                <a:spcPts val="0"/>
              </a:spcBef>
              <a:buNone/>
              <a:defRPr/>
            </a:lvl3pPr>
            <a:lvl4pPr marL="1371600" lvl="3" indent="0" rtl="0">
              <a:spcBef>
                <a:spcPts val="0"/>
              </a:spcBef>
              <a:buNone/>
              <a:defRPr/>
            </a:lvl4pPr>
            <a:lvl5pPr marL="1828800" lvl="4" indent="0" rtl="0">
              <a:spcBef>
                <a:spcPts val="0"/>
              </a:spcBef>
              <a:buNone/>
              <a:defRPr/>
            </a:lvl5pPr>
            <a:lvl6pPr marL="2286000" lvl="5" indent="0" rtl="0">
              <a:spcBef>
                <a:spcPts val="0"/>
              </a:spcBef>
              <a:buNone/>
              <a:defRPr/>
            </a:lvl6pPr>
            <a:lvl7pPr marL="2743200" lvl="6" indent="0" rtl="0">
              <a:spcBef>
                <a:spcPts val="0"/>
              </a:spcBef>
              <a:buNone/>
              <a:defRPr/>
            </a:lvl7pPr>
            <a:lvl8pPr marL="3200400" lvl="7" indent="0" rtl="0">
              <a:spcBef>
                <a:spcPts val="0"/>
              </a:spcBef>
              <a:buNone/>
              <a:defRPr/>
            </a:lvl8pPr>
            <a:lvl9pPr marL="3657600" lvl="8" indent="0" rtl="0">
              <a:spcBef>
                <a:spcPts val="0"/>
              </a:spcBef>
              <a:buNone/>
              <a:defRPr/>
            </a:lvl9pPr>
          </a:lstStyle>
          <a:p>
            <a:endParaRPr/>
          </a:p>
        </p:txBody>
      </p:sp>
      <p:sp>
        <p:nvSpPr>
          <p:cNvPr id="480" name="Shape 480"/>
          <p:cNvSpPr txBox="1">
            <a:spLocks noGrp="1"/>
          </p:cNvSpPr>
          <p:nvPr>
            <p:ph type="body" idx="2"/>
          </p:nvPr>
        </p:nvSpPr>
        <p:spPr>
          <a:xfrm>
            <a:off x="457200" y="2174875"/>
            <a:ext cx="4040099" cy="39512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81" name="Shape 481"/>
          <p:cNvSpPr txBox="1">
            <a:spLocks noGrp="1"/>
          </p:cNvSpPr>
          <p:nvPr>
            <p:ph type="body" idx="3"/>
          </p:nvPr>
        </p:nvSpPr>
        <p:spPr>
          <a:xfrm>
            <a:off x="4645025" y="1535112"/>
            <a:ext cx="4041900" cy="639599"/>
          </a:xfrm>
          <a:prstGeom prst="rect">
            <a:avLst/>
          </a:prstGeom>
          <a:noFill/>
          <a:ln>
            <a:noFill/>
          </a:ln>
        </p:spPr>
        <p:txBody>
          <a:bodyPr lIns="91425" tIns="91425" rIns="91425" bIns="91425" anchor="b" anchorCtr="0"/>
          <a:lstStyle>
            <a:lvl1pPr marL="0" lvl="0" indent="0" algn="ctr" rtl="0">
              <a:spcBef>
                <a:spcPts val="0"/>
              </a:spcBef>
              <a:buNone/>
              <a:defRPr/>
            </a:lvl1pPr>
            <a:lvl2pPr marL="457200" lvl="1" indent="0" rtl="0">
              <a:spcBef>
                <a:spcPts val="0"/>
              </a:spcBef>
              <a:buNone/>
              <a:defRPr/>
            </a:lvl2pPr>
            <a:lvl3pPr marL="914400" lvl="2" indent="0" rtl="0">
              <a:spcBef>
                <a:spcPts val="0"/>
              </a:spcBef>
              <a:buNone/>
              <a:defRPr/>
            </a:lvl3pPr>
            <a:lvl4pPr marL="1371600" lvl="3" indent="0" rtl="0">
              <a:spcBef>
                <a:spcPts val="0"/>
              </a:spcBef>
              <a:buNone/>
              <a:defRPr/>
            </a:lvl4pPr>
            <a:lvl5pPr marL="1828800" lvl="4" indent="0" rtl="0">
              <a:spcBef>
                <a:spcPts val="0"/>
              </a:spcBef>
              <a:buNone/>
              <a:defRPr/>
            </a:lvl5pPr>
            <a:lvl6pPr marL="2286000" lvl="5" indent="0" rtl="0">
              <a:spcBef>
                <a:spcPts val="0"/>
              </a:spcBef>
              <a:buNone/>
              <a:defRPr/>
            </a:lvl6pPr>
            <a:lvl7pPr marL="2743200" lvl="6" indent="0" rtl="0">
              <a:spcBef>
                <a:spcPts val="0"/>
              </a:spcBef>
              <a:buNone/>
              <a:defRPr/>
            </a:lvl7pPr>
            <a:lvl8pPr marL="3200400" lvl="7" indent="0" rtl="0">
              <a:spcBef>
                <a:spcPts val="0"/>
              </a:spcBef>
              <a:buNone/>
              <a:defRPr/>
            </a:lvl8pPr>
            <a:lvl9pPr marL="3657600" lvl="8" indent="0" rtl="0">
              <a:spcBef>
                <a:spcPts val="0"/>
              </a:spcBef>
              <a:buNone/>
              <a:defRPr/>
            </a:lvl9pPr>
          </a:lstStyle>
          <a:p>
            <a:endParaRPr/>
          </a:p>
        </p:txBody>
      </p:sp>
      <p:sp>
        <p:nvSpPr>
          <p:cNvPr id="482" name="Shape 482"/>
          <p:cNvSpPr txBox="1">
            <a:spLocks noGrp="1"/>
          </p:cNvSpPr>
          <p:nvPr>
            <p:ph type="body" idx="4"/>
          </p:nvPr>
        </p:nvSpPr>
        <p:spPr>
          <a:xfrm>
            <a:off x="4645025" y="2174875"/>
            <a:ext cx="4041900" cy="39512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83" name="Shape 483"/>
          <p:cNvSpPr txBox="1">
            <a:spLocks noGrp="1"/>
          </p:cNvSpPr>
          <p:nvPr>
            <p:ph type="dt" idx="10"/>
          </p:nvPr>
        </p:nvSpPr>
        <p:spPr>
          <a:xfrm>
            <a:off x="457200" y="6312407"/>
            <a:ext cx="2133599" cy="3652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84" name="Shape 484"/>
          <p:cNvSpPr txBox="1">
            <a:spLocks noGrp="1"/>
          </p:cNvSpPr>
          <p:nvPr>
            <p:ph type="ftr" idx="11"/>
          </p:nvPr>
        </p:nvSpPr>
        <p:spPr>
          <a:xfrm>
            <a:off x="2831123" y="6312407"/>
            <a:ext cx="3481799" cy="365200"/>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85" name="Shape 485"/>
          <p:cNvSpPr txBox="1">
            <a:spLocks noGrp="1"/>
          </p:cNvSpPr>
          <p:nvPr>
            <p:ph type="sldNum" idx="12"/>
          </p:nvPr>
        </p:nvSpPr>
        <p:spPr>
          <a:xfrm>
            <a:off x="6553200" y="6312407"/>
            <a:ext cx="2133599" cy="3652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2"/>
                </a:solidFill>
                <a:latin typeface="Arial"/>
                <a:ea typeface="Arial"/>
                <a:cs typeface="Arial"/>
                <a:sym typeface="Arial"/>
              </a:rPr>
              <a:t>‹#›</a:t>
            </a:fld>
            <a:endParaRPr lang="en-US" sz="1200" b="0" i="0" u="none" strike="noStrike" cap="none">
              <a:solidFill>
                <a:schemeClr val="lt2"/>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6"/>
        <p:cNvGrpSpPr/>
        <p:nvPr/>
      </p:nvGrpSpPr>
      <p:grpSpPr>
        <a:xfrm>
          <a:off x="0" y="0"/>
          <a:ext cx="0" cy="0"/>
          <a:chOff x="0" y="0"/>
          <a:chExt cx="0" cy="0"/>
        </a:xfrm>
      </p:grpSpPr>
      <p:sp>
        <p:nvSpPr>
          <p:cNvPr id="487" name="Shape 487"/>
          <p:cNvSpPr txBox="1">
            <a:spLocks noGrp="1"/>
          </p:cNvSpPr>
          <p:nvPr>
            <p:ph type="title"/>
          </p:nvPr>
        </p:nvSpPr>
        <p:spPr>
          <a:xfrm>
            <a:off x="457200" y="274637"/>
            <a:ext cx="8229600" cy="1143200"/>
          </a:xfrm>
          <a:prstGeom prst="rect">
            <a:avLst/>
          </a:prstGeom>
          <a:noFill/>
          <a:ln>
            <a:noFill/>
          </a:ln>
        </p:spPr>
        <p:txBody>
          <a:bodyPr lIns="91425" tIns="91425" rIns="91425" bIns="91425" anchor="b" anchorCtr="0"/>
          <a:lstStyle>
            <a:lvl1pPr lvl="0" algn="l" rtl="0">
              <a:spcBef>
                <a:spcPts val="0"/>
              </a:spcBef>
              <a:buClr>
                <a:srgbClr val="FFFFFF"/>
              </a:buClr>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88" name="Shape 488"/>
          <p:cNvSpPr txBox="1">
            <a:spLocks noGrp="1"/>
          </p:cNvSpPr>
          <p:nvPr>
            <p:ph type="dt" idx="10"/>
          </p:nvPr>
        </p:nvSpPr>
        <p:spPr>
          <a:xfrm>
            <a:off x="457200" y="6312407"/>
            <a:ext cx="2133599" cy="3652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89" name="Shape 489"/>
          <p:cNvSpPr txBox="1">
            <a:spLocks noGrp="1"/>
          </p:cNvSpPr>
          <p:nvPr>
            <p:ph type="ftr" idx="11"/>
          </p:nvPr>
        </p:nvSpPr>
        <p:spPr>
          <a:xfrm>
            <a:off x="2831123" y="6312407"/>
            <a:ext cx="3481799" cy="365200"/>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90" name="Shape 490"/>
          <p:cNvSpPr txBox="1">
            <a:spLocks noGrp="1"/>
          </p:cNvSpPr>
          <p:nvPr>
            <p:ph type="sldNum" idx="12"/>
          </p:nvPr>
        </p:nvSpPr>
        <p:spPr>
          <a:xfrm>
            <a:off x="6553200" y="6312407"/>
            <a:ext cx="2133599" cy="3652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2"/>
                </a:solidFill>
                <a:latin typeface="Arial"/>
                <a:ea typeface="Arial"/>
                <a:cs typeface="Arial"/>
                <a:sym typeface="Arial"/>
              </a:rPr>
              <a:t>‹#›</a:t>
            </a:fld>
            <a:endParaRPr lang="en-US" sz="1200" b="0" i="0" u="none" strike="noStrike" cap="none">
              <a:solidFill>
                <a:schemeClr val="lt2"/>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91"/>
        <p:cNvGrpSpPr/>
        <p:nvPr/>
      </p:nvGrpSpPr>
      <p:grpSpPr>
        <a:xfrm>
          <a:off x="0" y="0"/>
          <a:ext cx="0" cy="0"/>
          <a:chOff x="0" y="0"/>
          <a:chExt cx="0" cy="0"/>
        </a:xfrm>
      </p:grpSpPr>
      <p:sp>
        <p:nvSpPr>
          <p:cNvPr id="492" name="Shape 492"/>
          <p:cNvSpPr txBox="1">
            <a:spLocks noGrp="1"/>
          </p:cNvSpPr>
          <p:nvPr>
            <p:ph type="dt" idx="10"/>
          </p:nvPr>
        </p:nvSpPr>
        <p:spPr>
          <a:xfrm>
            <a:off x="457200" y="6312407"/>
            <a:ext cx="2133599" cy="3652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93" name="Shape 493"/>
          <p:cNvSpPr txBox="1">
            <a:spLocks noGrp="1"/>
          </p:cNvSpPr>
          <p:nvPr>
            <p:ph type="ftr" idx="11"/>
          </p:nvPr>
        </p:nvSpPr>
        <p:spPr>
          <a:xfrm>
            <a:off x="2831123" y="6312407"/>
            <a:ext cx="3481799" cy="365200"/>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94" name="Shape 494"/>
          <p:cNvSpPr txBox="1">
            <a:spLocks noGrp="1"/>
          </p:cNvSpPr>
          <p:nvPr>
            <p:ph type="sldNum" idx="12"/>
          </p:nvPr>
        </p:nvSpPr>
        <p:spPr>
          <a:xfrm>
            <a:off x="6553200" y="6312407"/>
            <a:ext cx="2133599" cy="3652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2"/>
                </a:solidFill>
                <a:latin typeface="Arial"/>
                <a:ea typeface="Arial"/>
                <a:cs typeface="Arial"/>
                <a:sym typeface="Arial"/>
              </a:rPr>
              <a:t>‹#›</a:t>
            </a:fld>
            <a:endParaRPr lang="en-US" sz="1200" b="0" i="0" u="none" strike="noStrike" cap="none">
              <a:solidFill>
                <a:schemeClr val="lt2"/>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95"/>
        <p:cNvGrpSpPr/>
        <p:nvPr/>
      </p:nvGrpSpPr>
      <p:grpSpPr>
        <a:xfrm>
          <a:off x="0" y="0"/>
          <a:ext cx="0" cy="0"/>
          <a:chOff x="0" y="0"/>
          <a:chExt cx="0" cy="0"/>
        </a:xfrm>
      </p:grpSpPr>
      <p:sp>
        <p:nvSpPr>
          <p:cNvPr id="496" name="Shape 496"/>
          <p:cNvSpPr txBox="1">
            <a:spLocks noGrp="1"/>
          </p:cNvSpPr>
          <p:nvPr>
            <p:ph type="body" idx="1"/>
          </p:nvPr>
        </p:nvSpPr>
        <p:spPr>
          <a:xfrm>
            <a:off x="3200400" y="273050"/>
            <a:ext cx="5486399" cy="585319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97" name="Shape 497"/>
          <p:cNvSpPr txBox="1">
            <a:spLocks noGrp="1"/>
          </p:cNvSpPr>
          <p:nvPr>
            <p:ph type="dt" idx="10"/>
          </p:nvPr>
        </p:nvSpPr>
        <p:spPr>
          <a:xfrm>
            <a:off x="457200" y="6312407"/>
            <a:ext cx="2133599" cy="3652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98" name="Shape 498"/>
          <p:cNvSpPr txBox="1">
            <a:spLocks noGrp="1"/>
          </p:cNvSpPr>
          <p:nvPr>
            <p:ph type="ftr" idx="11"/>
          </p:nvPr>
        </p:nvSpPr>
        <p:spPr>
          <a:xfrm>
            <a:off x="2831123" y="6312407"/>
            <a:ext cx="3481799" cy="365200"/>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99" name="Shape 499"/>
          <p:cNvSpPr txBox="1">
            <a:spLocks noGrp="1"/>
          </p:cNvSpPr>
          <p:nvPr>
            <p:ph type="sldNum" idx="12"/>
          </p:nvPr>
        </p:nvSpPr>
        <p:spPr>
          <a:xfrm>
            <a:off x="6553200" y="6312407"/>
            <a:ext cx="2133599" cy="3652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2"/>
                </a:solidFill>
                <a:latin typeface="Arial"/>
                <a:ea typeface="Arial"/>
                <a:cs typeface="Arial"/>
                <a:sym typeface="Arial"/>
              </a:rPr>
              <a:t>‹#›</a:t>
            </a:fld>
            <a:endParaRPr lang="en-US" sz="1200" b="0" i="0" u="none" strike="noStrike" cap="none">
              <a:solidFill>
                <a:schemeClr val="lt2"/>
              </a:solidFill>
              <a:latin typeface="Arial"/>
              <a:ea typeface="Arial"/>
              <a:cs typeface="Arial"/>
              <a:sym typeface="Arial"/>
            </a:endParaRPr>
          </a:p>
        </p:txBody>
      </p:sp>
      <p:sp>
        <p:nvSpPr>
          <p:cNvPr id="500" name="Shape 500"/>
          <p:cNvSpPr/>
          <p:nvPr/>
        </p:nvSpPr>
        <p:spPr>
          <a:xfrm>
            <a:off x="0" y="1563623"/>
            <a:ext cx="2761499" cy="33132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Arial"/>
              <a:ea typeface="Arial"/>
              <a:cs typeface="Arial"/>
              <a:sym typeface="Arial"/>
            </a:endParaRPr>
          </a:p>
        </p:txBody>
      </p:sp>
      <p:cxnSp>
        <p:nvCxnSpPr>
          <p:cNvPr id="501" name="Shape 501"/>
          <p:cNvCxnSpPr/>
          <p:nvPr/>
        </p:nvCxnSpPr>
        <p:spPr>
          <a:xfrm rot="5400000">
            <a:off x="1128064" y="3221325"/>
            <a:ext cx="3017599" cy="900"/>
          </a:xfrm>
          <a:prstGeom prst="straightConnector1">
            <a:avLst/>
          </a:prstGeom>
          <a:noFill/>
          <a:ln w="19050" cap="flat" cmpd="sng">
            <a:solidFill>
              <a:schemeClr val="accent2"/>
            </a:solidFill>
            <a:prstDash val="solid"/>
            <a:round/>
            <a:headEnd type="none" w="med" len="med"/>
            <a:tailEnd type="none" w="med" len="med"/>
          </a:ln>
        </p:spPr>
      </p:cxnSp>
      <p:cxnSp>
        <p:nvCxnSpPr>
          <p:cNvPr id="502" name="Shape 502"/>
          <p:cNvCxnSpPr/>
          <p:nvPr/>
        </p:nvCxnSpPr>
        <p:spPr>
          <a:xfrm>
            <a:off x="0" y="1712975"/>
            <a:ext cx="2651699" cy="1600"/>
          </a:xfrm>
          <a:prstGeom prst="straightConnector1">
            <a:avLst/>
          </a:prstGeom>
          <a:noFill/>
          <a:ln w="19050" cap="flat" cmpd="sng">
            <a:solidFill>
              <a:schemeClr val="accent2"/>
            </a:solidFill>
            <a:prstDash val="solid"/>
            <a:round/>
            <a:headEnd type="none" w="med" len="med"/>
            <a:tailEnd type="none" w="med" len="med"/>
          </a:ln>
        </p:spPr>
      </p:cxnSp>
      <p:cxnSp>
        <p:nvCxnSpPr>
          <p:cNvPr id="503" name="Shape 503"/>
          <p:cNvCxnSpPr/>
          <p:nvPr/>
        </p:nvCxnSpPr>
        <p:spPr>
          <a:xfrm>
            <a:off x="0" y="4733544"/>
            <a:ext cx="2651699" cy="1600"/>
          </a:xfrm>
          <a:prstGeom prst="straightConnector1">
            <a:avLst/>
          </a:prstGeom>
          <a:noFill/>
          <a:ln w="19050" cap="flat" cmpd="sng">
            <a:solidFill>
              <a:schemeClr val="accent2"/>
            </a:solidFill>
            <a:prstDash val="solid"/>
            <a:round/>
            <a:headEnd type="none" w="med" len="med"/>
            <a:tailEnd type="none" w="med" len="med"/>
          </a:ln>
        </p:spPr>
      </p:cxnSp>
      <p:sp>
        <p:nvSpPr>
          <p:cNvPr id="504" name="Shape 504"/>
          <p:cNvSpPr txBox="1">
            <a:spLocks noGrp="1"/>
          </p:cNvSpPr>
          <p:nvPr>
            <p:ph type="title"/>
          </p:nvPr>
        </p:nvSpPr>
        <p:spPr>
          <a:xfrm>
            <a:off x="152400" y="1901951"/>
            <a:ext cx="2377500" cy="1371600"/>
          </a:xfrm>
          <a:prstGeom prst="rect">
            <a:avLst/>
          </a:prstGeom>
          <a:noFill/>
          <a:ln>
            <a:noFill/>
          </a:ln>
        </p:spPr>
        <p:txBody>
          <a:bodyPr lIns="91425" tIns="91425" rIns="91425" bIns="91425" anchor="b" anchorCtr="0"/>
          <a:lstStyle>
            <a:lvl1pPr lvl="0" algn="l" rtl="0">
              <a:spcBef>
                <a:spcPts val="0"/>
              </a:spcBef>
              <a:buClr>
                <a:srgbClr val="FFFFFF"/>
              </a:buClr>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05" name="Shape 505"/>
          <p:cNvSpPr txBox="1">
            <a:spLocks noGrp="1"/>
          </p:cNvSpPr>
          <p:nvPr>
            <p:ph type="body" idx="2"/>
          </p:nvPr>
        </p:nvSpPr>
        <p:spPr>
          <a:xfrm>
            <a:off x="152400" y="3273552"/>
            <a:ext cx="2377500" cy="1371600"/>
          </a:xfrm>
          <a:prstGeom prst="rect">
            <a:avLst/>
          </a:prstGeom>
          <a:noFill/>
          <a:ln>
            <a:noFill/>
          </a:ln>
        </p:spPr>
        <p:txBody>
          <a:bodyPr lIns="91425" tIns="91425" rIns="91425" bIns="91425" anchor="t" anchorCtr="0"/>
          <a:lstStyle>
            <a:lvl1pPr marL="0" lvl="0" indent="0" rtl="0">
              <a:spcBef>
                <a:spcPts val="0"/>
              </a:spcBef>
              <a:buClr>
                <a:srgbClr val="FFFFFF"/>
              </a:buClr>
              <a:buNone/>
              <a:defRPr/>
            </a:lvl1pPr>
            <a:lvl2pPr marL="457200" lvl="1" indent="0" rtl="0">
              <a:spcBef>
                <a:spcPts val="0"/>
              </a:spcBef>
              <a:buNone/>
              <a:defRPr/>
            </a:lvl2pPr>
            <a:lvl3pPr marL="914400" lvl="2" indent="0" rtl="0">
              <a:spcBef>
                <a:spcPts val="0"/>
              </a:spcBef>
              <a:buNone/>
              <a:defRPr/>
            </a:lvl3pPr>
            <a:lvl4pPr marL="1371600" lvl="3" indent="0" rtl="0">
              <a:spcBef>
                <a:spcPts val="0"/>
              </a:spcBef>
              <a:buNone/>
              <a:defRPr/>
            </a:lvl4pPr>
            <a:lvl5pPr marL="1828800" lvl="4" indent="0" rtl="0">
              <a:spcBef>
                <a:spcPts val="0"/>
              </a:spcBef>
              <a:buNone/>
              <a:defRPr/>
            </a:lvl5pPr>
            <a:lvl6pPr marL="2286000" lvl="5" indent="0" rtl="0">
              <a:spcBef>
                <a:spcPts val="0"/>
              </a:spcBef>
              <a:buNone/>
              <a:defRPr/>
            </a:lvl6pPr>
            <a:lvl7pPr marL="2743200" lvl="6" indent="0" rtl="0">
              <a:spcBef>
                <a:spcPts val="0"/>
              </a:spcBef>
              <a:buNone/>
              <a:defRPr/>
            </a:lvl7pPr>
            <a:lvl8pPr marL="3200400" lvl="7" indent="0" rtl="0">
              <a:spcBef>
                <a:spcPts val="0"/>
              </a:spcBef>
              <a:buNone/>
              <a:defRPr/>
            </a:lvl8pPr>
            <a:lvl9pPr marL="3657600" lvl="8" indent="0" rtl="0">
              <a:spcBef>
                <a:spcPts val="0"/>
              </a:spcBef>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lvl="0" algn="l" rtl="0">
              <a:spcBef>
                <a:spcPts val="0"/>
              </a:spcBef>
              <a:buClr>
                <a:srgbClr val="FFFFFF"/>
              </a:buClr>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13" name="Shape 11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74320" lvl="0" indent="-121920" algn="l" rtl="0">
              <a:spcBef>
                <a:spcPts val="480"/>
              </a:spcBef>
              <a:buClr>
                <a:srgbClr val="C5BB9B"/>
              </a:buClr>
              <a:buFont typeface="Arial"/>
              <a:buChar char="•"/>
              <a:defRPr/>
            </a:lvl1pPr>
            <a:lvl2pPr marL="548640" lvl="1" indent="-66040" algn="l" rtl="0">
              <a:spcBef>
                <a:spcPts val="400"/>
              </a:spcBef>
              <a:buClr>
                <a:srgbClr val="C5BB9B"/>
              </a:buClr>
              <a:buFont typeface="Arial"/>
              <a:buChar char="•"/>
              <a:defRPr/>
            </a:lvl2pPr>
            <a:lvl3pPr marL="914400" lvl="2" indent="-101600" algn="l" rtl="0">
              <a:spcBef>
                <a:spcPts val="400"/>
              </a:spcBef>
              <a:buClr>
                <a:schemeClr val="accent2"/>
              </a:buClr>
              <a:buFont typeface="Arial"/>
              <a:buChar char="•"/>
              <a:defRPr/>
            </a:lvl3pPr>
            <a:lvl4pPr marL="1188720" lvl="3" indent="-121919" algn="l" rtl="0">
              <a:spcBef>
                <a:spcPts val="360"/>
              </a:spcBef>
              <a:buClr>
                <a:schemeClr val="accent3"/>
              </a:buClr>
              <a:buFont typeface="Arial"/>
              <a:buChar char="•"/>
              <a:defRPr/>
            </a:lvl4pPr>
            <a:lvl5pPr marL="1463040" lvl="4" indent="-129539" algn="l" rtl="0">
              <a:spcBef>
                <a:spcPts val="320"/>
              </a:spcBef>
              <a:buClr>
                <a:schemeClr val="accent4"/>
              </a:buClr>
              <a:buFont typeface="Arial"/>
              <a:buChar char="•"/>
              <a:defRPr/>
            </a:lvl5pPr>
            <a:lvl6pPr marL="1691640" lvl="5" indent="-91439" algn="l" rtl="0">
              <a:spcBef>
                <a:spcPts val="320"/>
              </a:spcBef>
              <a:buClr>
                <a:schemeClr val="accent5"/>
              </a:buClr>
              <a:buFont typeface="Arial"/>
              <a:buChar char="•"/>
              <a:defRPr/>
            </a:lvl6pPr>
            <a:lvl7pPr marL="1920240" lvl="6" indent="-91439" algn="l" rtl="0">
              <a:spcBef>
                <a:spcPts val="320"/>
              </a:spcBef>
              <a:buClr>
                <a:schemeClr val="accent6"/>
              </a:buClr>
              <a:buFont typeface="Arial"/>
              <a:buChar char="•"/>
              <a:defRPr/>
            </a:lvl7pPr>
            <a:lvl8pPr marL="2148840" lvl="7" indent="-91439" algn="l" rtl="0">
              <a:spcBef>
                <a:spcPts val="320"/>
              </a:spcBef>
              <a:buClr>
                <a:schemeClr val="accent3"/>
              </a:buClr>
              <a:buFont typeface="Arial"/>
              <a:buChar char="•"/>
              <a:defRPr/>
            </a:lvl8pPr>
            <a:lvl9pPr marL="2377440" lvl="8" indent="-91439" algn="l" rtl="0">
              <a:spcBef>
                <a:spcPts val="320"/>
              </a:spcBef>
              <a:buClr>
                <a:schemeClr val="accent6"/>
              </a:buClr>
              <a:buFont typeface="Arial"/>
              <a:buChar char="•"/>
              <a:defRPr/>
            </a:lvl9pPr>
          </a:lstStyle>
          <a:p>
            <a:endParaRPr/>
          </a:p>
        </p:txBody>
      </p:sp>
      <p:sp>
        <p:nvSpPr>
          <p:cNvPr id="114" name="Shape 114"/>
          <p:cNvSpPr txBox="1">
            <a:spLocks noGrp="1"/>
          </p:cNvSpPr>
          <p:nvPr>
            <p:ph type="dt" idx="10"/>
          </p:nvPr>
        </p:nvSpPr>
        <p:spPr>
          <a:xfrm>
            <a:off x="457200" y="6312407"/>
            <a:ext cx="2133599"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15" name="Shape 115"/>
          <p:cNvSpPr txBox="1">
            <a:spLocks noGrp="1"/>
          </p:cNvSpPr>
          <p:nvPr>
            <p:ph type="ftr" idx="11"/>
          </p:nvPr>
        </p:nvSpPr>
        <p:spPr>
          <a:xfrm>
            <a:off x="2831123" y="6312407"/>
            <a:ext cx="3481754" cy="365125"/>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16" name="Shape 116"/>
          <p:cNvSpPr txBox="1">
            <a:spLocks noGrp="1"/>
          </p:cNvSpPr>
          <p:nvPr>
            <p:ph type="sldNum" idx="12"/>
          </p:nvPr>
        </p:nvSpPr>
        <p:spPr>
          <a:xfrm>
            <a:off x="6553200" y="6312407"/>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2"/>
                </a:solidFill>
                <a:latin typeface="Arial"/>
                <a:ea typeface="Arial"/>
                <a:cs typeface="Arial"/>
                <a:sym typeface="Arial"/>
              </a:rPr>
              <a:t>‹#›</a:t>
            </a:fld>
            <a:endParaRPr lang="en-US" sz="1200" b="0" i="0" u="none" strike="noStrike" cap="none">
              <a:solidFill>
                <a:schemeClr val="lt2"/>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06"/>
        <p:cNvGrpSpPr/>
        <p:nvPr/>
      </p:nvGrpSpPr>
      <p:grpSpPr>
        <a:xfrm>
          <a:off x="0" y="0"/>
          <a:ext cx="0" cy="0"/>
          <a:chOff x="0" y="0"/>
          <a:chExt cx="0" cy="0"/>
        </a:xfrm>
      </p:grpSpPr>
      <p:sp>
        <p:nvSpPr>
          <p:cNvPr id="507" name="Shape 507"/>
          <p:cNvSpPr>
            <a:spLocks noGrp="1"/>
          </p:cNvSpPr>
          <p:nvPr>
            <p:ph type="pic" idx="2"/>
          </p:nvPr>
        </p:nvSpPr>
        <p:spPr>
          <a:xfrm>
            <a:off x="3200400" y="381000"/>
            <a:ext cx="4172099" cy="4229100"/>
          </a:xfrm>
          <a:prstGeom prst="rect">
            <a:avLst/>
          </a:prstGeom>
          <a:solidFill>
            <a:schemeClr val="dk2"/>
          </a:solidFill>
          <a:ln w="88900" cap="sq" cmpd="sng">
            <a:solidFill>
              <a:srgbClr val="FFFFFF"/>
            </a:solidFill>
            <a:prstDash val="solid"/>
            <a:miter/>
            <a:headEnd type="none" w="med" len="med"/>
            <a:tailEnd type="none" w="med" len="med"/>
          </a:ln>
        </p:spPr>
      </p:sp>
      <p:sp>
        <p:nvSpPr>
          <p:cNvPr id="508" name="Shape 508"/>
          <p:cNvSpPr txBox="1">
            <a:spLocks noGrp="1"/>
          </p:cNvSpPr>
          <p:nvPr>
            <p:ph type="dt" idx="10"/>
          </p:nvPr>
        </p:nvSpPr>
        <p:spPr>
          <a:xfrm>
            <a:off x="457200" y="6312407"/>
            <a:ext cx="2133599" cy="3652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09" name="Shape 509"/>
          <p:cNvSpPr txBox="1">
            <a:spLocks noGrp="1"/>
          </p:cNvSpPr>
          <p:nvPr>
            <p:ph type="ftr" idx="11"/>
          </p:nvPr>
        </p:nvSpPr>
        <p:spPr>
          <a:xfrm>
            <a:off x="2831123" y="6312407"/>
            <a:ext cx="3481799" cy="365200"/>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10" name="Shape 510"/>
          <p:cNvSpPr txBox="1">
            <a:spLocks noGrp="1"/>
          </p:cNvSpPr>
          <p:nvPr>
            <p:ph type="sldNum" idx="12"/>
          </p:nvPr>
        </p:nvSpPr>
        <p:spPr>
          <a:xfrm>
            <a:off x="6553200" y="6312407"/>
            <a:ext cx="2133599" cy="3652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2"/>
                </a:solidFill>
                <a:latin typeface="Arial"/>
                <a:ea typeface="Arial"/>
                <a:cs typeface="Arial"/>
                <a:sym typeface="Arial"/>
              </a:rPr>
              <a:t>‹#›</a:t>
            </a:fld>
            <a:endParaRPr lang="en-US" sz="1200" b="0" i="0" u="none" strike="noStrike" cap="none">
              <a:solidFill>
                <a:schemeClr val="lt2"/>
              </a:solidFill>
              <a:latin typeface="Arial"/>
              <a:ea typeface="Arial"/>
              <a:cs typeface="Arial"/>
              <a:sym typeface="Arial"/>
            </a:endParaRPr>
          </a:p>
        </p:txBody>
      </p:sp>
      <p:sp>
        <p:nvSpPr>
          <p:cNvPr id="511" name="Shape 511"/>
          <p:cNvSpPr/>
          <p:nvPr/>
        </p:nvSpPr>
        <p:spPr>
          <a:xfrm>
            <a:off x="0" y="1563623"/>
            <a:ext cx="2761499" cy="33132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Arial"/>
              <a:ea typeface="Arial"/>
              <a:cs typeface="Arial"/>
              <a:sym typeface="Arial"/>
            </a:endParaRPr>
          </a:p>
        </p:txBody>
      </p:sp>
      <p:cxnSp>
        <p:nvCxnSpPr>
          <p:cNvPr id="512" name="Shape 512"/>
          <p:cNvCxnSpPr/>
          <p:nvPr/>
        </p:nvCxnSpPr>
        <p:spPr>
          <a:xfrm rot="5400000">
            <a:off x="1128064" y="3221325"/>
            <a:ext cx="3017599" cy="900"/>
          </a:xfrm>
          <a:prstGeom prst="straightConnector1">
            <a:avLst/>
          </a:prstGeom>
          <a:noFill/>
          <a:ln w="19050" cap="flat" cmpd="sng">
            <a:solidFill>
              <a:schemeClr val="accent2"/>
            </a:solidFill>
            <a:prstDash val="solid"/>
            <a:round/>
            <a:headEnd type="none" w="med" len="med"/>
            <a:tailEnd type="none" w="med" len="med"/>
          </a:ln>
        </p:spPr>
      </p:cxnSp>
      <p:cxnSp>
        <p:nvCxnSpPr>
          <p:cNvPr id="513" name="Shape 513"/>
          <p:cNvCxnSpPr/>
          <p:nvPr/>
        </p:nvCxnSpPr>
        <p:spPr>
          <a:xfrm>
            <a:off x="0" y="1712975"/>
            <a:ext cx="2651699" cy="1600"/>
          </a:xfrm>
          <a:prstGeom prst="straightConnector1">
            <a:avLst/>
          </a:prstGeom>
          <a:noFill/>
          <a:ln w="19050" cap="flat" cmpd="sng">
            <a:solidFill>
              <a:schemeClr val="accent2"/>
            </a:solidFill>
            <a:prstDash val="solid"/>
            <a:round/>
            <a:headEnd type="none" w="med" len="med"/>
            <a:tailEnd type="none" w="med" len="med"/>
          </a:ln>
        </p:spPr>
      </p:cxnSp>
      <p:cxnSp>
        <p:nvCxnSpPr>
          <p:cNvPr id="514" name="Shape 514"/>
          <p:cNvCxnSpPr/>
          <p:nvPr/>
        </p:nvCxnSpPr>
        <p:spPr>
          <a:xfrm>
            <a:off x="0" y="4733544"/>
            <a:ext cx="2651699" cy="1600"/>
          </a:xfrm>
          <a:prstGeom prst="straightConnector1">
            <a:avLst/>
          </a:prstGeom>
          <a:noFill/>
          <a:ln w="19050" cap="flat" cmpd="sng">
            <a:solidFill>
              <a:schemeClr val="accent2"/>
            </a:solidFill>
            <a:prstDash val="solid"/>
            <a:round/>
            <a:headEnd type="none" w="med" len="med"/>
            <a:tailEnd type="none" w="med" len="med"/>
          </a:ln>
        </p:spPr>
      </p:cxnSp>
      <p:sp>
        <p:nvSpPr>
          <p:cNvPr id="515" name="Shape 515"/>
          <p:cNvSpPr txBox="1">
            <a:spLocks noGrp="1"/>
          </p:cNvSpPr>
          <p:nvPr>
            <p:ph type="title"/>
          </p:nvPr>
        </p:nvSpPr>
        <p:spPr>
          <a:xfrm>
            <a:off x="155447" y="1905000"/>
            <a:ext cx="2377500" cy="1371600"/>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16" name="Shape 516"/>
          <p:cNvSpPr txBox="1">
            <a:spLocks noGrp="1"/>
          </p:cNvSpPr>
          <p:nvPr>
            <p:ph type="body" idx="1"/>
          </p:nvPr>
        </p:nvSpPr>
        <p:spPr>
          <a:xfrm>
            <a:off x="152400" y="3276600"/>
            <a:ext cx="2377500" cy="1371600"/>
          </a:xfrm>
          <a:prstGeom prst="rect">
            <a:avLst/>
          </a:prstGeom>
          <a:noFill/>
          <a:ln>
            <a:noFill/>
          </a:ln>
        </p:spPr>
        <p:txBody>
          <a:bodyPr lIns="91425" tIns="91425" rIns="91425" bIns="91425" anchor="t" anchorCtr="0"/>
          <a:lstStyle>
            <a:lvl1pPr marL="0" lvl="0" indent="0" rtl="0">
              <a:spcBef>
                <a:spcPts val="0"/>
              </a:spcBef>
              <a:buClr>
                <a:srgbClr val="FFFFFF"/>
              </a:buClr>
              <a:buNone/>
              <a:defRPr/>
            </a:lvl1pPr>
            <a:lvl2pPr marL="457200" lvl="1" indent="0" rtl="0">
              <a:spcBef>
                <a:spcPts val="0"/>
              </a:spcBef>
              <a:buNone/>
              <a:defRPr/>
            </a:lvl2pPr>
            <a:lvl3pPr marL="914400" lvl="2" indent="0" rtl="0">
              <a:spcBef>
                <a:spcPts val="0"/>
              </a:spcBef>
              <a:buNone/>
              <a:defRPr/>
            </a:lvl3pPr>
            <a:lvl4pPr marL="1371600" lvl="3" indent="0" rtl="0">
              <a:spcBef>
                <a:spcPts val="0"/>
              </a:spcBef>
              <a:buNone/>
              <a:defRPr/>
            </a:lvl4pPr>
            <a:lvl5pPr marL="1828800" lvl="4" indent="0" rtl="0">
              <a:spcBef>
                <a:spcPts val="0"/>
              </a:spcBef>
              <a:buNone/>
              <a:defRPr/>
            </a:lvl5pPr>
            <a:lvl6pPr marL="2286000" lvl="5" indent="0" rtl="0">
              <a:spcBef>
                <a:spcPts val="0"/>
              </a:spcBef>
              <a:buNone/>
              <a:defRPr/>
            </a:lvl6pPr>
            <a:lvl7pPr marL="2743200" lvl="6" indent="0" rtl="0">
              <a:spcBef>
                <a:spcPts val="0"/>
              </a:spcBef>
              <a:buNone/>
              <a:defRPr/>
            </a:lvl7pPr>
            <a:lvl8pPr marL="3200400" lvl="7" indent="0" rtl="0">
              <a:spcBef>
                <a:spcPts val="0"/>
              </a:spcBef>
              <a:buNone/>
              <a:defRPr/>
            </a:lvl8pPr>
            <a:lvl9pPr marL="3657600" lvl="8" indent="0" rtl="0">
              <a:spcBef>
                <a:spcPts val="0"/>
              </a:spcBef>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17"/>
        <p:cNvGrpSpPr/>
        <p:nvPr/>
      </p:nvGrpSpPr>
      <p:grpSpPr>
        <a:xfrm>
          <a:off x="0" y="0"/>
          <a:ext cx="0" cy="0"/>
          <a:chOff x="0" y="0"/>
          <a:chExt cx="0" cy="0"/>
        </a:xfrm>
      </p:grpSpPr>
      <p:sp>
        <p:nvSpPr>
          <p:cNvPr id="518" name="Shape 518"/>
          <p:cNvSpPr txBox="1">
            <a:spLocks noGrp="1"/>
          </p:cNvSpPr>
          <p:nvPr>
            <p:ph type="title"/>
          </p:nvPr>
        </p:nvSpPr>
        <p:spPr>
          <a:xfrm>
            <a:off x="457200" y="274637"/>
            <a:ext cx="8229600" cy="1143200"/>
          </a:xfrm>
          <a:prstGeom prst="rect">
            <a:avLst/>
          </a:prstGeom>
          <a:noFill/>
          <a:ln>
            <a:noFill/>
          </a:ln>
        </p:spPr>
        <p:txBody>
          <a:bodyPr lIns="91425" tIns="91425" rIns="91425" bIns="91425" anchor="b" anchorCtr="0"/>
          <a:lstStyle>
            <a:lvl1pPr lvl="0" algn="l" rtl="0">
              <a:spcBef>
                <a:spcPts val="0"/>
              </a:spcBef>
              <a:buClr>
                <a:srgbClr val="FFFFFF"/>
              </a:buClr>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19" name="Shape 519"/>
          <p:cNvSpPr txBox="1">
            <a:spLocks noGrp="1"/>
          </p:cNvSpPr>
          <p:nvPr>
            <p:ph type="body" idx="1"/>
          </p:nvPr>
        </p:nvSpPr>
        <p:spPr>
          <a:xfrm rot="5400000">
            <a:off x="2308999" y="-251600"/>
            <a:ext cx="4525999" cy="8229600"/>
          </a:xfrm>
          <a:prstGeom prst="rect">
            <a:avLst/>
          </a:prstGeom>
          <a:noFill/>
          <a:ln>
            <a:noFill/>
          </a:ln>
        </p:spPr>
        <p:txBody>
          <a:bodyPr lIns="91425" tIns="91425" rIns="91425" bIns="91425" anchor="t" anchorCtr="0"/>
          <a:lstStyle>
            <a:lvl1pPr marL="274320" lvl="0" indent="-121920" algn="l" rtl="0">
              <a:spcBef>
                <a:spcPts val="480"/>
              </a:spcBef>
              <a:buClr>
                <a:srgbClr val="C5BB9B"/>
              </a:buClr>
              <a:buFont typeface="Arial"/>
              <a:buChar char="•"/>
              <a:defRPr/>
            </a:lvl1pPr>
            <a:lvl2pPr marL="548640" lvl="1" indent="-66040" algn="l" rtl="0">
              <a:spcBef>
                <a:spcPts val="400"/>
              </a:spcBef>
              <a:buClr>
                <a:srgbClr val="C5BB9B"/>
              </a:buClr>
              <a:buFont typeface="Arial"/>
              <a:buChar char="•"/>
              <a:defRPr/>
            </a:lvl2pPr>
            <a:lvl3pPr marL="914400" lvl="2" indent="-101600" algn="l" rtl="0">
              <a:spcBef>
                <a:spcPts val="400"/>
              </a:spcBef>
              <a:buClr>
                <a:schemeClr val="accent2"/>
              </a:buClr>
              <a:buFont typeface="Arial"/>
              <a:buChar char="•"/>
              <a:defRPr/>
            </a:lvl3pPr>
            <a:lvl4pPr marL="1188720" lvl="3" indent="-121919" algn="l" rtl="0">
              <a:spcBef>
                <a:spcPts val="360"/>
              </a:spcBef>
              <a:buClr>
                <a:schemeClr val="accent3"/>
              </a:buClr>
              <a:buFont typeface="Arial"/>
              <a:buChar char="•"/>
              <a:defRPr/>
            </a:lvl4pPr>
            <a:lvl5pPr marL="1463040" lvl="4" indent="-129539" algn="l" rtl="0">
              <a:spcBef>
                <a:spcPts val="320"/>
              </a:spcBef>
              <a:buClr>
                <a:schemeClr val="accent4"/>
              </a:buClr>
              <a:buFont typeface="Arial"/>
              <a:buChar char="•"/>
              <a:defRPr/>
            </a:lvl5pPr>
            <a:lvl6pPr marL="1691640" lvl="5" indent="-91439" algn="l" rtl="0">
              <a:spcBef>
                <a:spcPts val="320"/>
              </a:spcBef>
              <a:buClr>
                <a:schemeClr val="accent5"/>
              </a:buClr>
              <a:buFont typeface="Arial"/>
              <a:buChar char="•"/>
              <a:defRPr/>
            </a:lvl6pPr>
            <a:lvl7pPr marL="1920240" lvl="6" indent="-91439" algn="l" rtl="0">
              <a:spcBef>
                <a:spcPts val="320"/>
              </a:spcBef>
              <a:buClr>
                <a:schemeClr val="accent6"/>
              </a:buClr>
              <a:buFont typeface="Arial"/>
              <a:buChar char="•"/>
              <a:defRPr/>
            </a:lvl7pPr>
            <a:lvl8pPr marL="2148840" lvl="7" indent="-91439" algn="l" rtl="0">
              <a:spcBef>
                <a:spcPts val="320"/>
              </a:spcBef>
              <a:buClr>
                <a:schemeClr val="accent3"/>
              </a:buClr>
              <a:buFont typeface="Arial"/>
              <a:buChar char="•"/>
              <a:defRPr/>
            </a:lvl8pPr>
            <a:lvl9pPr marL="2377440" lvl="8" indent="-91439" algn="l" rtl="0">
              <a:spcBef>
                <a:spcPts val="320"/>
              </a:spcBef>
              <a:buClr>
                <a:schemeClr val="accent6"/>
              </a:buClr>
              <a:buFont typeface="Arial"/>
              <a:buChar char="•"/>
              <a:defRPr/>
            </a:lvl9pPr>
          </a:lstStyle>
          <a:p>
            <a:endParaRPr/>
          </a:p>
        </p:txBody>
      </p:sp>
      <p:sp>
        <p:nvSpPr>
          <p:cNvPr id="520" name="Shape 520"/>
          <p:cNvSpPr txBox="1">
            <a:spLocks noGrp="1"/>
          </p:cNvSpPr>
          <p:nvPr>
            <p:ph type="dt" idx="10"/>
          </p:nvPr>
        </p:nvSpPr>
        <p:spPr>
          <a:xfrm>
            <a:off x="457200" y="6312407"/>
            <a:ext cx="2133599" cy="3652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21" name="Shape 521"/>
          <p:cNvSpPr txBox="1">
            <a:spLocks noGrp="1"/>
          </p:cNvSpPr>
          <p:nvPr>
            <p:ph type="ftr" idx="11"/>
          </p:nvPr>
        </p:nvSpPr>
        <p:spPr>
          <a:xfrm>
            <a:off x="2831123" y="6312407"/>
            <a:ext cx="3481799" cy="365200"/>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22" name="Shape 522"/>
          <p:cNvSpPr txBox="1">
            <a:spLocks noGrp="1"/>
          </p:cNvSpPr>
          <p:nvPr>
            <p:ph type="sldNum" idx="12"/>
          </p:nvPr>
        </p:nvSpPr>
        <p:spPr>
          <a:xfrm>
            <a:off x="6553200" y="6312407"/>
            <a:ext cx="2133599" cy="3652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2"/>
                </a:solidFill>
                <a:latin typeface="Arial"/>
                <a:ea typeface="Arial"/>
                <a:cs typeface="Arial"/>
                <a:sym typeface="Arial"/>
              </a:rPr>
              <a:t>‹#›</a:t>
            </a:fld>
            <a:endParaRPr lang="en-US" sz="1200" b="0" i="0" u="none" strike="noStrike" cap="none">
              <a:solidFill>
                <a:schemeClr val="lt2"/>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523"/>
        <p:cNvGrpSpPr/>
        <p:nvPr/>
      </p:nvGrpSpPr>
      <p:grpSpPr>
        <a:xfrm>
          <a:off x="0" y="0"/>
          <a:ext cx="0" cy="0"/>
          <a:chOff x="0" y="0"/>
          <a:chExt cx="0" cy="0"/>
        </a:xfrm>
      </p:grpSpPr>
      <p:sp>
        <p:nvSpPr>
          <p:cNvPr id="524" name="Shape 524"/>
          <p:cNvSpPr txBox="1">
            <a:spLocks noGrp="1"/>
          </p:cNvSpPr>
          <p:nvPr>
            <p:ph type="title"/>
          </p:nvPr>
        </p:nvSpPr>
        <p:spPr>
          <a:xfrm rot="5400000">
            <a:off x="4732299" y="2171738"/>
            <a:ext cx="5851600" cy="2057400"/>
          </a:xfrm>
          <a:prstGeom prst="rect">
            <a:avLst/>
          </a:prstGeom>
          <a:noFill/>
          <a:ln>
            <a:noFill/>
          </a:ln>
        </p:spPr>
        <p:txBody>
          <a:bodyPr lIns="91425" tIns="91425" rIns="91425" bIns="91425" anchor="b" anchorCtr="0"/>
          <a:lstStyle>
            <a:lvl1pPr lvl="0" algn="l" rtl="0">
              <a:spcBef>
                <a:spcPts val="0"/>
              </a:spcBef>
              <a:buClr>
                <a:srgbClr val="FFFFFF"/>
              </a:buClr>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25" name="Shape 525"/>
          <p:cNvSpPr txBox="1">
            <a:spLocks noGrp="1"/>
          </p:cNvSpPr>
          <p:nvPr>
            <p:ph type="body" idx="1"/>
          </p:nvPr>
        </p:nvSpPr>
        <p:spPr>
          <a:xfrm rot="5400000">
            <a:off x="541300" y="190538"/>
            <a:ext cx="5851600" cy="6019799"/>
          </a:xfrm>
          <a:prstGeom prst="rect">
            <a:avLst/>
          </a:prstGeom>
          <a:noFill/>
          <a:ln>
            <a:noFill/>
          </a:ln>
        </p:spPr>
        <p:txBody>
          <a:bodyPr lIns="91425" tIns="91425" rIns="91425" bIns="91425" anchor="t" anchorCtr="0"/>
          <a:lstStyle>
            <a:lvl1pPr marL="274320" lvl="0" indent="-121920" algn="l" rtl="0">
              <a:spcBef>
                <a:spcPts val="480"/>
              </a:spcBef>
              <a:buClr>
                <a:srgbClr val="C5BB9B"/>
              </a:buClr>
              <a:buFont typeface="Arial"/>
              <a:buChar char="•"/>
              <a:defRPr/>
            </a:lvl1pPr>
            <a:lvl2pPr marL="548640" lvl="1" indent="-66040" algn="l" rtl="0">
              <a:spcBef>
                <a:spcPts val="400"/>
              </a:spcBef>
              <a:buClr>
                <a:srgbClr val="C5BB9B"/>
              </a:buClr>
              <a:buFont typeface="Arial"/>
              <a:buChar char="•"/>
              <a:defRPr/>
            </a:lvl2pPr>
            <a:lvl3pPr marL="914400" lvl="2" indent="-101600" algn="l" rtl="0">
              <a:spcBef>
                <a:spcPts val="400"/>
              </a:spcBef>
              <a:buClr>
                <a:schemeClr val="accent2"/>
              </a:buClr>
              <a:buFont typeface="Arial"/>
              <a:buChar char="•"/>
              <a:defRPr/>
            </a:lvl3pPr>
            <a:lvl4pPr marL="1188720" lvl="3" indent="-121919" algn="l" rtl="0">
              <a:spcBef>
                <a:spcPts val="360"/>
              </a:spcBef>
              <a:buClr>
                <a:schemeClr val="accent3"/>
              </a:buClr>
              <a:buFont typeface="Arial"/>
              <a:buChar char="•"/>
              <a:defRPr/>
            </a:lvl4pPr>
            <a:lvl5pPr marL="1463040" lvl="4" indent="-129539" algn="l" rtl="0">
              <a:spcBef>
                <a:spcPts val="320"/>
              </a:spcBef>
              <a:buClr>
                <a:schemeClr val="accent4"/>
              </a:buClr>
              <a:buFont typeface="Arial"/>
              <a:buChar char="•"/>
              <a:defRPr/>
            </a:lvl5pPr>
            <a:lvl6pPr marL="1691640" lvl="5" indent="-91439" algn="l" rtl="0">
              <a:spcBef>
                <a:spcPts val="320"/>
              </a:spcBef>
              <a:buClr>
                <a:schemeClr val="accent5"/>
              </a:buClr>
              <a:buFont typeface="Arial"/>
              <a:buChar char="•"/>
              <a:defRPr/>
            </a:lvl6pPr>
            <a:lvl7pPr marL="1920240" lvl="6" indent="-91439" algn="l" rtl="0">
              <a:spcBef>
                <a:spcPts val="320"/>
              </a:spcBef>
              <a:buClr>
                <a:schemeClr val="accent6"/>
              </a:buClr>
              <a:buFont typeface="Arial"/>
              <a:buChar char="•"/>
              <a:defRPr/>
            </a:lvl7pPr>
            <a:lvl8pPr marL="2148840" lvl="7" indent="-91439" algn="l" rtl="0">
              <a:spcBef>
                <a:spcPts val="320"/>
              </a:spcBef>
              <a:buClr>
                <a:schemeClr val="accent3"/>
              </a:buClr>
              <a:buFont typeface="Arial"/>
              <a:buChar char="•"/>
              <a:defRPr/>
            </a:lvl8pPr>
            <a:lvl9pPr marL="2377440" lvl="8" indent="-91439" algn="l" rtl="0">
              <a:spcBef>
                <a:spcPts val="320"/>
              </a:spcBef>
              <a:buClr>
                <a:schemeClr val="accent6"/>
              </a:buClr>
              <a:buFont typeface="Arial"/>
              <a:buChar char="•"/>
              <a:defRPr/>
            </a:lvl9pPr>
          </a:lstStyle>
          <a:p>
            <a:endParaRPr/>
          </a:p>
        </p:txBody>
      </p:sp>
      <p:sp>
        <p:nvSpPr>
          <p:cNvPr id="526" name="Shape 526"/>
          <p:cNvSpPr txBox="1">
            <a:spLocks noGrp="1"/>
          </p:cNvSpPr>
          <p:nvPr>
            <p:ph type="dt" idx="10"/>
          </p:nvPr>
        </p:nvSpPr>
        <p:spPr>
          <a:xfrm>
            <a:off x="457200" y="6312407"/>
            <a:ext cx="2133599" cy="3652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27" name="Shape 527"/>
          <p:cNvSpPr txBox="1">
            <a:spLocks noGrp="1"/>
          </p:cNvSpPr>
          <p:nvPr>
            <p:ph type="ftr" idx="11"/>
          </p:nvPr>
        </p:nvSpPr>
        <p:spPr>
          <a:xfrm>
            <a:off x="2831123" y="6312407"/>
            <a:ext cx="3481799" cy="365200"/>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28" name="Shape 528"/>
          <p:cNvSpPr txBox="1">
            <a:spLocks noGrp="1"/>
          </p:cNvSpPr>
          <p:nvPr>
            <p:ph type="sldNum" idx="12"/>
          </p:nvPr>
        </p:nvSpPr>
        <p:spPr>
          <a:xfrm>
            <a:off x="6553200" y="6312407"/>
            <a:ext cx="2133599" cy="3652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2"/>
                </a:solidFill>
                <a:latin typeface="Arial"/>
                <a:ea typeface="Arial"/>
                <a:cs typeface="Arial"/>
                <a:sym typeface="Arial"/>
              </a:rPr>
              <a:t>‹#›</a:t>
            </a:fld>
            <a:endParaRPr lang="en-US" sz="1200" b="0" i="0" u="none" strike="noStrike" cap="none">
              <a:solidFill>
                <a:schemeClr val="lt2"/>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bg>
      <p:bgPr>
        <a:gradFill>
          <a:gsLst>
            <a:gs pos="0">
              <a:srgbClr val="FDFDFD"/>
            </a:gs>
            <a:gs pos="100000">
              <a:srgbClr val="9F9F9F"/>
            </a:gs>
          </a:gsLst>
          <a:path path="circle">
            <a:fillToRect r="100000" b="100000"/>
          </a:path>
          <a:tileRect l="-100000" t="-100000"/>
        </a:gradFill>
        <a:effectLst/>
      </p:bgPr>
    </p:bg>
    <p:spTree>
      <p:nvGrpSpPr>
        <p:cNvPr id="1" name="Shape 117"/>
        <p:cNvGrpSpPr/>
        <p:nvPr/>
      </p:nvGrpSpPr>
      <p:grpSpPr>
        <a:xfrm>
          <a:off x="0" y="0"/>
          <a:ext cx="0" cy="0"/>
          <a:chOff x="0" y="0"/>
          <a:chExt cx="0" cy="0"/>
        </a:xfrm>
      </p:grpSpPr>
      <p:grpSp>
        <p:nvGrpSpPr>
          <p:cNvPr id="118" name="Shape 118"/>
          <p:cNvGrpSpPr/>
          <p:nvPr/>
        </p:nvGrpSpPr>
        <p:grpSpPr>
          <a:xfrm>
            <a:off x="0" y="-30477"/>
            <a:ext cx="9067799" cy="4846320"/>
            <a:chOff x="0" y="-30476"/>
            <a:chExt cx="9067799" cy="4526277"/>
          </a:xfrm>
        </p:grpSpPr>
        <p:cxnSp>
          <p:nvCxnSpPr>
            <p:cNvPr id="119" name="Shape 119"/>
            <p:cNvCxnSpPr/>
            <p:nvPr/>
          </p:nvCxnSpPr>
          <p:spPr>
            <a:xfrm rot="-5400000" flipH="1">
              <a:off x="-271664" y="2166211"/>
              <a:ext cx="4505730" cy="152399"/>
            </a:xfrm>
            <a:prstGeom prst="straightConnector1">
              <a:avLst/>
            </a:prstGeom>
            <a:noFill/>
            <a:ln w="9525" cap="flat" cmpd="sng">
              <a:solidFill>
                <a:schemeClr val="accent1"/>
              </a:solidFill>
              <a:prstDash val="solid"/>
              <a:round/>
              <a:headEnd type="none" w="med" len="med"/>
              <a:tailEnd type="none" w="med" len="med"/>
            </a:ln>
          </p:spPr>
        </p:cxnSp>
        <p:cxnSp>
          <p:nvCxnSpPr>
            <p:cNvPr id="120" name="Shape 120"/>
            <p:cNvCxnSpPr/>
            <p:nvPr/>
          </p:nvCxnSpPr>
          <p:spPr>
            <a:xfrm rot="-5400000" flipH="1">
              <a:off x="-462164" y="2051911"/>
              <a:ext cx="4505730" cy="381000"/>
            </a:xfrm>
            <a:prstGeom prst="straightConnector1">
              <a:avLst/>
            </a:prstGeom>
            <a:noFill/>
            <a:ln w="9525" cap="flat" cmpd="sng">
              <a:solidFill>
                <a:schemeClr val="accent1"/>
              </a:solidFill>
              <a:prstDash val="solid"/>
              <a:round/>
              <a:headEnd type="none" w="med" len="med"/>
              <a:tailEnd type="none" w="med" len="med"/>
            </a:ln>
          </p:spPr>
        </p:cxnSp>
        <p:cxnSp>
          <p:nvCxnSpPr>
            <p:cNvPr id="121" name="Shape 121"/>
            <p:cNvCxnSpPr/>
            <p:nvPr/>
          </p:nvCxnSpPr>
          <p:spPr>
            <a:xfrm rot="5400000">
              <a:off x="-309764" y="2051911"/>
              <a:ext cx="4505730" cy="381000"/>
            </a:xfrm>
            <a:prstGeom prst="straightConnector1">
              <a:avLst/>
            </a:prstGeom>
            <a:noFill/>
            <a:ln w="9525" cap="flat" cmpd="sng">
              <a:solidFill>
                <a:schemeClr val="accent1"/>
              </a:solidFill>
              <a:prstDash val="solid"/>
              <a:round/>
              <a:headEnd type="none" w="med" len="med"/>
              <a:tailEnd type="none" w="med" len="med"/>
            </a:ln>
          </p:spPr>
        </p:cxnSp>
        <p:cxnSp>
          <p:nvCxnSpPr>
            <p:cNvPr id="122" name="Shape 122"/>
            <p:cNvCxnSpPr/>
            <p:nvPr/>
          </p:nvCxnSpPr>
          <p:spPr>
            <a:xfrm rot="5400000">
              <a:off x="-2062365" y="2128111"/>
              <a:ext cx="4505730" cy="228600"/>
            </a:xfrm>
            <a:prstGeom prst="straightConnector1">
              <a:avLst/>
            </a:prstGeom>
            <a:noFill/>
            <a:ln w="28575" cap="flat" cmpd="sng">
              <a:solidFill>
                <a:schemeClr val="accent1">
                  <a:alpha val="57647"/>
                </a:schemeClr>
              </a:solidFill>
              <a:prstDash val="solid"/>
              <a:round/>
              <a:headEnd type="none" w="med" len="med"/>
              <a:tailEnd type="none" w="med" len="med"/>
            </a:ln>
          </p:spPr>
        </p:cxnSp>
        <p:cxnSp>
          <p:nvCxnSpPr>
            <p:cNvPr id="123" name="Shape 123"/>
            <p:cNvCxnSpPr/>
            <p:nvPr/>
          </p:nvCxnSpPr>
          <p:spPr>
            <a:xfrm rot="-5400000" flipH="1">
              <a:off x="-2138564" y="2128111"/>
              <a:ext cx="4505730" cy="228600"/>
            </a:xfrm>
            <a:prstGeom prst="straightConnector1">
              <a:avLst/>
            </a:prstGeom>
            <a:noFill/>
            <a:ln w="9525" cap="flat" cmpd="sng">
              <a:solidFill>
                <a:schemeClr val="accent1"/>
              </a:solidFill>
              <a:prstDash val="solid"/>
              <a:round/>
              <a:headEnd type="none" w="med" len="med"/>
              <a:tailEnd type="none" w="med" len="med"/>
            </a:ln>
          </p:spPr>
        </p:cxnSp>
        <p:cxnSp>
          <p:nvCxnSpPr>
            <p:cNvPr id="124" name="Shape 124"/>
            <p:cNvCxnSpPr/>
            <p:nvPr/>
          </p:nvCxnSpPr>
          <p:spPr>
            <a:xfrm rot="-5400000" flipH="1">
              <a:off x="-195464" y="1785211"/>
              <a:ext cx="4505730" cy="914400"/>
            </a:xfrm>
            <a:prstGeom prst="straightConnector1">
              <a:avLst/>
            </a:prstGeom>
            <a:noFill/>
            <a:ln w="28575" cap="flat" cmpd="sng">
              <a:solidFill>
                <a:schemeClr val="accent1">
                  <a:alpha val="57647"/>
                </a:schemeClr>
              </a:solidFill>
              <a:prstDash val="solid"/>
              <a:round/>
              <a:headEnd type="none" w="med" len="med"/>
              <a:tailEnd type="none" w="med" len="med"/>
            </a:ln>
          </p:spPr>
        </p:cxnSp>
        <p:cxnSp>
          <p:nvCxnSpPr>
            <p:cNvPr id="125" name="Shape 125"/>
            <p:cNvCxnSpPr/>
            <p:nvPr/>
          </p:nvCxnSpPr>
          <p:spPr>
            <a:xfrm rot="-5400000" flipH="1">
              <a:off x="-1643265" y="2013811"/>
              <a:ext cx="4505730" cy="457200"/>
            </a:xfrm>
            <a:prstGeom prst="straightConnector1">
              <a:avLst/>
            </a:prstGeom>
            <a:noFill/>
            <a:ln w="9525" cap="flat" cmpd="sng">
              <a:solidFill>
                <a:schemeClr val="accent1">
                  <a:alpha val="89803"/>
                </a:schemeClr>
              </a:solidFill>
              <a:prstDash val="solid"/>
              <a:round/>
              <a:headEnd type="none" w="med" len="med"/>
              <a:tailEnd type="none" w="med" len="med"/>
            </a:ln>
          </p:spPr>
        </p:cxnSp>
        <p:cxnSp>
          <p:nvCxnSpPr>
            <p:cNvPr id="126" name="Shape 126"/>
            <p:cNvCxnSpPr/>
            <p:nvPr/>
          </p:nvCxnSpPr>
          <p:spPr>
            <a:xfrm rot="5400000">
              <a:off x="-1528964" y="2051911"/>
              <a:ext cx="4505730" cy="381000"/>
            </a:xfrm>
            <a:prstGeom prst="straightConnector1">
              <a:avLst/>
            </a:prstGeom>
            <a:noFill/>
            <a:ln w="12700" cap="flat" cmpd="sng">
              <a:solidFill>
                <a:schemeClr val="accent1"/>
              </a:solidFill>
              <a:prstDash val="solid"/>
              <a:round/>
              <a:headEnd type="none" w="med" len="med"/>
              <a:tailEnd type="none" w="med" len="med"/>
            </a:ln>
          </p:spPr>
        </p:cxnSp>
        <p:cxnSp>
          <p:nvCxnSpPr>
            <p:cNvPr id="127" name="Shape 127"/>
            <p:cNvCxnSpPr/>
            <p:nvPr/>
          </p:nvCxnSpPr>
          <p:spPr>
            <a:xfrm rot="-5400000" flipH="1">
              <a:off x="-957465" y="2013811"/>
              <a:ext cx="4505730" cy="457199"/>
            </a:xfrm>
            <a:prstGeom prst="straightConnector1">
              <a:avLst/>
            </a:prstGeom>
            <a:noFill/>
            <a:ln w="38100" cap="flat" cmpd="sng">
              <a:solidFill>
                <a:schemeClr val="accent1">
                  <a:alpha val="46666"/>
                </a:schemeClr>
              </a:solidFill>
              <a:prstDash val="solid"/>
              <a:round/>
              <a:headEnd type="none" w="med" len="med"/>
              <a:tailEnd type="none" w="med" len="med"/>
            </a:ln>
          </p:spPr>
        </p:cxnSp>
        <p:cxnSp>
          <p:nvCxnSpPr>
            <p:cNvPr id="128" name="Shape 128"/>
            <p:cNvCxnSpPr/>
            <p:nvPr/>
          </p:nvCxnSpPr>
          <p:spPr>
            <a:xfrm rot="-5400000" flipH="1">
              <a:off x="-1948064" y="2090011"/>
              <a:ext cx="4505730" cy="304799"/>
            </a:xfrm>
            <a:prstGeom prst="straightConnector1">
              <a:avLst/>
            </a:prstGeom>
            <a:noFill/>
            <a:ln w="9525" cap="flat" cmpd="sng">
              <a:solidFill>
                <a:schemeClr val="accent1"/>
              </a:solidFill>
              <a:prstDash val="solid"/>
              <a:round/>
              <a:headEnd type="none" w="med" len="med"/>
              <a:tailEnd type="none" w="med" len="med"/>
            </a:ln>
          </p:spPr>
        </p:cxnSp>
        <p:cxnSp>
          <p:nvCxnSpPr>
            <p:cNvPr id="129" name="Shape 129"/>
            <p:cNvCxnSpPr/>
            <p:nvPr/>
          </p:nvCxnSpPr>
          <p:spPr>
            <a:xfrm rot="-5400000" flipH="1">
              <a:off x="-652664" y="2166210"/>
              <a:ext cx="4505730" cy="152401"/>
            </a:xfrm>
            <a:prstGeom prst="straightConnector1">
              <a:avLst/>
            </a:prstGeom>
            <a:noFill/>
            <a:ln w="57150" cap="flat" cmpd="sng">
              <a:solidFill>
                <a:schemeClr val="accent1">
                  <a:alpha val="29803"/>
                </a:schemeClr>
              </a:solidFill>
              <a:prstDash val="solid"/>
              <a:round/>
              <a:headEnd type="none" w="med" len="med"/>
              <a:tailEnd type="none" w="med" len="med"/>
            </a:ln>
          </p:spPr>
        </p:cxnSp>
        <p:cxnSp>
          <p:nvCxnSpPr>
            <p:cNvPr id="130" name="Shape 130"/>
            <p:cNvCxnSpPr/>
            <p:nvPr/>
          </p:nvCxnSpPr>
          <p:spPr>
            <a:xfrm rot="-5400000" flipH="1">
              <a:off x="-1643265" y="2166211"/>
              <a:ext cx="4505730" cy="152399"/>
            </a:xfrm>
            <a:prstGeom prst="straightConnector1">
              <a:avLst/>
            </a:prstGeom>
            <a:noFill/>
            <a:ln w="9525" cap="flat" cmpd="sng">
              <a:solidFill>
                <a:schemeClr val="accent1"/>
              </a:solidFill>
              <a:prstDash val="solid"/>
              <a:round/>
              <a:headEnd type="none" w="med" len="med"/>
              <a:tailEnd type="none" w="med" len="med"/>
            </a:ln>
          </p:spPr>
        </p:cxnSp>
        <p:cxnSp>
          <p:nvCxnSpPr>
            <p:cNvPr id="131" name="Shape 131"/>
            <p:cNvCxnSpPr/>
            <p:nvPr/>
          </p:nvCxnSpPr>
          <p:spPr>
            <a:xfrm rot="-5400000" flipH="1">
              <a:off x="-1790700" y="2019300"/>
              <a:ext cx="4495800" cy="457200"/>
            </a:xfrm>
            <a:prstGeom prst="straightConnector1">
              <a:avLst/>
            </a:prstGeom>
            <a:noFill/>
            <a:ln w="15875" cap="flat" cmpd="sng">
              <a:solidFill>
                <a:schemeClr val="accent1"/>
              </a:solidFill>
              <a:prstDash val="solid"/>
              <a:round/>
              <a:headEnd type="none" w="med" len="med"/>
              <a:tailEnd type="none" w="med" len="med"/>
            </a:ln>
          </p:spPr>
        </p:cxnSp>
        <p:cxnSp>
          <p:nvCxnSpPr>
            <p:cNvPr id="132" name="Shape 132"/>
            <p:cNvCxnSpPr/>
            <p:nvPr/>
          </p:nvCxnSpPr>
          <p:spPr>
            <a:xfrm rot="5400000">
              <a:off x="-555509" y="1535656"/>
              <a:ext cx="4505730" cy="1413510"/>
            </a:xfrm>
            <a:prstGeom prst="straightConnector1">
              <a:avLst/>
            </a:prstGeom>
            <a:noFill/>
            <a:ln w="9525" cap="flat" cmpd="sng">
              <a:solidFill>
                <a:schemeClr val="accent1">
                  <a:alpha val="38823"/>
                </a:schemeClr>
              </a:solidFill>
              <a:prstDash val="solid"/>
              <a:round/>
              <a:headEnd type="none" w="med" len="med"/>
              <a:tailEnd type="none" w="med" len="med"/>
            </a:ln>
          </p:spPr>
        </p:cxnSp>
        <p:cxnSp>
          <p:nvCxnSpPr>
            <p:cNvPr id="133" name="Shape 133"/>
            <p:cNvCxnSpPr/>
            <p:nvPr/>
          </p:nvCxnSpPr>
          <p:spPr>
            <a:xfrm rot="5400000">
              <a:off x="34087" y="2090963"/>
              <a:ext cx="4505730" cy="302895"/>
            </a:xfrm>
            <a:prstGeom prst="straightConnector1">
              <a:avLst/>
            </a:prstGeom>
            <a:noFill/>
            <a:ln w="9525" cap="flat" cmpd="sng">
              <a:solidFill>
                <a:schemeClr val="accent1"/>
              </a:solidFill>
              <a:prstDash val="solid"/>
              <a:round/>
              <a:headEnd type="none" w="med" len="med"/>
              <a:tailEnd type="none" w="med" len="med"/>
            </a:ln>
          </p:spPr>
        </p:cxnSp>
        <p:cxnSp>
          <p:nvCxnSpPr>
            <p:cNvPr id="134" name="Shape 134"/>
            <p:cNvCxnSpPr/>
            <p:nvPr/>
          </p:nvCxnSpPr>
          <p:spPr>
            <a:xfrm rot="5400000">
              <a:off x="261735" y="2090011"/>
              <a:ext cx="4505730" cy="304799"/>
            </a:xfrm>
            <a:prstGeom prst="straightConnector1">
              <a:avLst/>
            </a:prstGeom>
            <a:noFill/>
            <a:ln w="9525" cap="flat" cmpd="sng">
              <a:solidFill>
                <a:schemeClr val="accent1"/>
              </a:solidFill>
              <a:prstDash val="solid"/>
              <a:round/>
              <a:headEnd type="none" w="med" len="med"/>
              <a:tailEnd type="none" w="med" len="med"/>
            </a:ln>
          </p:spPr>
        </p:cxnSp>
        <p:cxnSp>
          <p:nvCxnSpPr>
            <p:cNvPr id="135" name="Shape 135"/>
            <p:cNvCxnSpPr/>
            <p:nvPr/>
          </p:nvCxnSpPr>
          <p:spPr>
            <a:xfrm rot="5400000">
              <a:off x="-679334" y="2040481"/>
              <a:ext cx="4505730" cy="403859"/>
            </a:xfrm>
            <a:prstGeom prst="straightConnector1">
              <a:avLst/>
            </a:prstGeom>
            <a:noFill/>
            <a:ln w="12700" cap="flat" cmpd="sng">
              <a:solidFill>
                <a:schemeClr val="accent1"/>
              </a:solidFill>
              <a:prstDash val="solid"/>
              <a:round/>
              <a:headEnd type="none" w="med" len="med"/>
              <a:tailEnd type="none" w="med" len="med"/>
            </a:ln>
          </p:spPr>
        </p:cxnSp>
        <p:cxnSp>
          <p:nvCxnSpPr>
            <p:cNvPr id="136" name="Shape 136"/>
            <p:cNvCxnSpPr/>
            <p:nvPr/>
          </p:nvCxnSpPr>
          <p:spPr>
            <a:xfrm rot="-5400000" flipH="1">
              <a:off x="-1467052" y="2066199"/>
              <a:ext cx="4505730" cy="352425"/>
            </a:xfrm>
            <a:prstGeom prst="straightConnector1">
              <a:avLst/>
            </a:prstGeom>
            <a:noFill/>
            <a:ln w="15875" cap="flat" cmpd="sng">
              <a:solidFill>
                <a:schemeClr val="accent1"/>
              </a:solidFill>
              <a:prstDash val="solid"/>
              <a:round/>
              <a:headEnd type="none" w="med" len="med"/>
              <a:tailEnd type="none" w="med" len="med"/>
            </a:ln>
          </p:spPr>
        </p:cxnSp>
        <p:cxnSp>
          <p:nvCxnSpPr>
            <p:cNvPr id="137" name="Shape 137"/>
            <p:cNvCxnSpPr/>
            <p:nvPr/>
          </p:nvCxnSpPr>
          <p:spPr>
            <a:xfrm rot="-5400000" flipH="1">
              <a:off x="-778395" y="2139541"/>
              <a:ext cx="4505730" cy="205740"/>
            </a:xfrm>
            <a:prstGeom prst="straightConnector1">
              <a:avLst/>
            </a:prstGeom>
            <a:noFill/>
            <a:ln w="9525" cap="flat" cmpd="sng">
              <a:solidFill>
                <a:schemeClr val="accent1"/>
              </a:solidFill>
              <a:prstDash val="solid"/>
              <a:round/>
              <a:headEnd type="none" w="med" len="med"/>
              <a:tailEnd type="none" w="med" len="med"/>
            </a:ln>
          </p:spPr>
        </p:cxnSp>
        <p:cxnSp>
          <p:nvCxnSpPr>
            <p:cNvPr id="138" name="Shape 138"/>
            <p:cNvCxnSpPr/>
            <p:nvPr/>
          </p:nvCxnSpPr>
          <p:spPr>
            <a:xfrm rot="-5400000" flipH="1">
              <a:off x="-1186065" y="2166211"/>
              <a:ext cx="4505730" cy="152399"/>
            </a:xfrm>
            <a:prstGeom prst="straightConnector1">
              <a:avLst/>
            </a:prstGeom>
            <a:noFill/>
            <a:ln w="9525" cap="flat" cmpd="sng">
              <a:solidFill>
                <a:schemeClr val="accent1"/>
              </a:solidFill>
              <a:prstDash val="solid"/>
              <a:round/>
              <a:headEnd type="none" w="med" len="med"/>
              <a:tailEnd type="none" w="med" len="med"/>
            </a:ln>
          </p:spPr>
        </p:cxnSp>
        <p:cxnSp>
          <p:nvCxnSpPr>
            <p:cNvPr id="139" name="Shape 139"/>
            <p:cNvCxnSpPr/>
            <p:nvPr/>
          </p:nvCxnSpPr>
          <p:spPr>
            <a:xfrm rot="-5400000" flipH="1">
              <a:off x="-957465" y="2166211"/>
              <a:ext cx="4505730" cy="152399"/>
            </a:xfrm>
            <a:prstGeom prst="straightConnector1">
              <a:avLst/>
            </a:prstGeom>
            <a:noFill/>
            <a:ln w="9525" cap="flat" cmpd="sng">
              <a:solidFill>
                <a:schemeClr val="accent1"/>
              </a:solidFill>
              <a:prstDash val="solid"/>
              <a:round/>
              <a:headEnd type="none" w="med" len="med"/>
              <a:tailEnd type="none" w="med" len="med"/>
            </a:ln>
          </p:spPr>
        </p:cxnSp>
        <p:cxnSp>
          <p:nvCxnSpPr>
            <p:cNvPr id="140" name="Shape 140"/>
            <p:cNvCxnSpPr/>
            <p:nvPr/>
          </p:nvCxnSpPr>
          <p:spPr>
            <a:xfrm rot="-5400000" flipH="1">
              <a:off x="2242934" y="2166211"/>
              <a:ext cx="4505730" cy="152399"/>
            </a:xfrm>
            <a:prstGeom prst="straightConnector1">
              <a:avLst/>
            </a:prstGeom>
            <a:noFill/>
            <a:ln w="9525" cap="flat" cmpd="sng">
              <a:solidFill>
                <a:schemeClr val="accent1"/>
              </a:solidFill>
              <a:prstDash val="solid"/>
              <a:round/>
              <a:headEnd type="none" w="med" len="med"/>
              <a:tailEnd type="none" w="med" len="med"/>
            </a:ln>
          </p:spPr>
        </p:cxnSp>
        <p:cxnSp>
          <p:nvCxnSpPr>
            <p:cNvPr id="141" name="Shape 141"/>
            <p:cNvCxnSpPr/>
            <p:nvPr/>
          </p:nvCxnSpPr>
          <p:spPr>
            <a:xfrm rot="-5400000" flipH="1">
              <a:off x="2052434" y="2051911"/>
              <a:ext cx="4505730" cy="381000"/>
            </a:xfrm>
            <a:prstGeom prst="straightConnector1">
              <a:avLst/>
            </a:prstGeom>
            <a:noFill/>
            <a:ln w="9525" cap="flat" cmpd="sng">
              <a:solidFill>
                <a:schemeClr val="accent1"/>
              </a:solidFill>
              <a:prstDash val="solid"/>
              <a:round/>
              <a:headEnd type="none" w="med" len="med"/>
              <a:tailEnd type="none" w="med" len="med"/>
            </a:ln>
          </p:spPr>
        </p:cxnSp>
        <p:cxnSp>
          <p:nvCxnSpPr>
            <p:cNvPr id="142" name="Shape 142"/>
            <p:cNvCxnSpPr/>
            <p:nvPr/>
          </p:nvCxnSpPr>
          <p:spPr>
            <a:xfrm rot="5400000">
              <a:off x="2204834" y="2051911"/>
              <a:ext cx="4505730" cy="381000"/>
            </a:xfrm>
            <a:prstGeom prst="straightConnector1">
              <a:avLst/>
            </a:prstGeom>
            <a:noFill/>
            <a:ln w="47625" cap="flat" cmpd="sng">
              <a:solidFill>
                <a:schemeClr val="accent1">
                  <a:alpha val="62745"/>
                </a:schemeClr>
              </a:solidFill>
              <a:prstDash val="solid"/>
              <a:round/>
              <a:headEnd type="none" w="med" len="med"/>
              <a:tailEnd type="none" w="med" len="med"/>
            </a:ln>
          </p:spPr>
        </p:cxnSp>
        <p:cxnSp>
          <p:nvCxnSpPr>
            <p:cNvPr id="143" name="Shape 143"/>
            <p:cNvCxnSpPr/>
            <p:nvPr/>
          </p:nvCxnSpPr>
          <p:spPr>
            <a:xfrm rot="5400000">
              <a:off x="452235" y="2128111"/>
              <a:ext cx="4505730" cy="228600"/>
            </a:xfrm>
            <a:prstGeom prst="straightConnector1">
              <a:avLst/>
            </a:prstGeom>
            <a:noFill/>
            <a:ln w="28575" cap="flat" cmpd="sng">
              <a:solidFill>
                <a:schemeClr val="accent1">
                  <a:alpha val="57647"/>
                </a:schemeClr>
              </a:solidFill>
              <a:prstDash val="solid"/>
              <a:round/>
              <a:headEnd type="none" w="med" len="med"/>
              <a:tailEnd type="none" w="med" len="med"/>
            </a:ln>
          </p:spPr>
        </p:cxnSp>
        <p:cxnSp>
          <p:nvCxnSpPr>
            <p:cNvPr id="144" name="Shape 144"/>
            <p:cNvCxnSpPr/>
            <p:nvPr/>
          </p:nvCxnSpPr>
          <p:spPr>
            <a:xfrm rot="-5400000" flipH="1">
              <a:off x="376035" y="2128111"/>
              <a:ext cx="4505730" cy="228600"/>
            </a:xfrm>
            <a:prstGeom prst="straightConnector1">
              <a:avLst/>
            </a:prstGeom>
            <a:noFill/>
            <a:ln w="9525" cap="flat" cmpd="sng">
              <a:solidFill>
                <a:schemeClr val="accent1"/>
              </a:solidFill>
              <a:prstDash val="solid"/>
              <a:round/>
              <a:headEnd type="none" w="med" len="med"/>
              <a:tailEnd type="none" w="med" len="med"/>
            </a:ln>
          </p:spPr>
        </p:cxnSp>
        <p:cxnSp>
          <p:nvCxnSpPr>
            <p:cNvPr id="145" name="Shape 145"/>
            <p:cNvCxnSpPr/>
            <p:nvPr/>
          </p:nvCxnSpPr>
          <p:spPr>
            <a:xfrm rot="5400000">
              <a:off x="1023735" y="2242138"/>
              <a:ext cx="4505730" cy="1587"/>
            </a:xfrm>
            <a:prstGeom prst="straightConnector1">
              <a:avLst/>
            </a:prstGeom>
            <a:noFill/>
            <a:ln w="28575" cap="flat" cmpd="sng">
              <a:solidFill>
                <a:schemeClr val="accent1">
                  <a:alpha val="57647"/>
                </a:schemeClr>
              </a:solidFill>
              <a:prstDash val="solid"/>
              <a:round/>
              <a:headEnd type="none" w="med" len="med"/>
              <a:tailEnd type="none" w="med" len="med"/>
            </a:ln>
          </p:spPr>
        </p:cxnSp>
        <p:cxnSp>
          <p:nvCxnSpPr>
            <p:cNvPr id="146" name="Shape 146"/>
            <p:cNvCxnSpPr/>
            <p:nvPr/>
          </p:nvCxnSpPr>
          <p:spPr>
            <a:xfrm rot="-5400000" flipH="1">
              <a:off x="871335" y="2013811"/>
              <a:ext cx="4505730" cy="457200"/>
            </a:xfrm>
            <a:prstGeom prst="straightConnector1">
              <a:avLst/>
            </a:prstGeom>
            <a:noFill/>
            <a:ln w="47625" cap="flat" cmpd="sng">
              <a:solidFill>
                <a:schemeClr val="accent1">
                  <a:alpha val="62745"/>
                </a:schemeClr>
              </a:solidFill>
              <a:prstDash val="solid"/>
              <a:round/>
              <a:headEnd type="none" w="med" len="med"/>
              <a:tailEnd type="none" w="med" len="med"/>
            </a:ln>
          </p:spPr>
        </p:cxnSp>
        <p:cxnSp>
          <p:nvCxnSpPr>
            <p:cNvPr id="147" name="Shape 147"/>
            <p:cNvCxnSpPr/>
            <p:nvPr/>
          </p:nvCxnSpPr>
          <p:spPr>
            <a:xfrm rot="5400000">
              <a:off x="985636" y="2051911"/>
              <a:ext cx="4505730" cy="381000"/>
            </a:xfrm>
            <a:prstGeom prst="straightConnector1">
              <a:avLst/>
            </a:prstGeom>
            <a:noFill/>
            <a:ln w="12700" cap="flat" cmpd="sng">
              <a:solidFill>
                <a:schemeClr val="accent1"/>
              </a:solidFill>
              <a:prstDash val="solid"/>
              <a:round/>
              <a:headEnd type="none" w="med" len="med"/>
              <a:tailEnd type="none" w="med" len="med"/>
            </a:ln>
          </p:spPr>
        </p:cxnSp>
        <p:cxnSp>
          <p:nvCxnSpPr>
            <p:cNvPr id="148" name="Shape 148"/>
            <p:cNvCxnSpPr/>
            <p:nvPr/>
          </p:nvCxnSpPr>
          <p:spPr>
            <a:xfrm rot="-5400000" flipH="1">
              <a:off x="1557135" y="2013811"/>
              <a:ext cx="4505730" cy="457199"/>
            </a:xfrm>
            <a:prstGeom prst="straightConnector1">
              <a:avLst/>
            </a:prstGeom>
            <a:noFill/>
            <a:ln w="38100" cap="flat" cmpd="sng">
              <a:solidFill>
                <a:schemeClr val="accent1">
                  <a:alpha val="46666"/>
                </a:schemeClr>
              </a:solidFill>
              <a:prstDash val="solid"/>
              <a:round/>
              <a:headEnd type="none" w="med" len="med"/>
              <a:tailEnd type="none" w="med" len="med"/>
            </a:ln>
          </p:spPr>
        </p:cxnSp>
        <p:cxnSp>
          <p:nvCxnSpPr>
            <p:cNvPr id="149" name="Shape 149"/>
            <p:cNvCxnSpPr/>
            <p:nvPr/>
          </p:nvCxnSpPr>
          <p:spPr>
            <a:xfrm rot="-5400000" flipH="1">
              <a:off x="566535" y="2090011"/>
              <a:ext cx="4505730" cy="304799"/>
            </a:xfrm>
            <a:prstGeom prst="straightConnector1">
              <a:avLst/>
            </a:prstGeom>
            <a:noFill/>
            <a:ln w="9525" cap="flat" cmpd="sng">
              <a:solidFill>
                <a:schemeClr val="accent1"/>
              </a:solidFill>
              <a:prstDash val="solid"/>
              <a:round/>
              <a:headEnd type="none" w="med" len="med"/>
              <a:tailEnd type="none" w="med" len="med"/>
            </a:ln>
          </p:spPr>
        </p:cxnSp>
        <p:cxnSp>
          <p:nvCxnSpPr>
            <p:cNvPr id="150" name="Shape 150"/>
            <p:cNvCxnSpPr/>
            <p:nvPr/>
          </p:nvCxnSpPr>
          <p:spPr>
            <a:xfrm rot="-5400000" flipH="1">
              <a:off x="1861936" y="2166210"/>
              <a:ext cx="4505730" cy="152401"/>
            </a:xfrm>
            <a:prstGeom prst="straightConnector1">
              <a:avLst/>
            </a:prstGeom>
            <a:noFill/>
            <a:ln w="9525" cap="flat" cmpd="sng">
              <a:solidFill>
                <a:schemeClr val="accent1"/>
              </a:solidFill>
              <a:prstDash val="solid"/>
              <a:round/>
              <a:headEnd type="none" w="med" len="med"/>
              <a:tailEnd type="none" w="med" len="med"/>
            </a:ln>
          </p:spPr>
        </p:cxnSp>
        <p:cxnSp>
          <p:nvCxnSpPr>
            <p:cNvPr id="151" name="Shape 151"/>
            <p:cNvCxnSpPr/>
            <p:nvPr/>
          </p:nvCxnSpPr>
          <p:spPr>
            <a:xfrm rot="-5400000" flipH="1">
              <a:off x="871335" y="2166211"/>
              <a:ext cx="4505730" cy="152399"/>
            </a:xfrm>
            <a:prstGeom prst="straightConnector1">
              <a:avLst/>
            </a:prstGeom>
            <a:noFill/>
            <a:ln w="9525" cap="flat" cmpd="sng">
              <a:solidFill>
                <a:schemeClr val="accent1"/>
              </a:solidFill>
              <a:prstDash val="solid"/>
              <a:round/>
              <a:headEnd type="none" w="med" len="med"/>
              <a:tailEnd type="none" w="med" len="med"/>
            </a:ln>
          </p:spPr>
        </p:cxnSp>
        <p:cxnSp>
          <p:nvCxnSpPr>
            <p:cNvPr id="152" name="Shape 152"/>
            <p:cNvCxnSpPr/>
            <p:nvPr/>
          </p:nvCxnSpPr>
          <p:spPr>
            <a:xfrm rot="5400000">
              <a:off x="147435" y="2128111"/>
              <a:ext cx="4505730" cy="228600"/>
            </a:xfrm>
            <a:prstGeom prst="straightConnector1">
              <a:avLst/>
            </a:prstGeom>
            <a:noFill/>
            <a:ln w="15875" cap="flat" cmpd="sng">
              <a:solidFill>
                <a:schemeClr val="accent1"/>
              </a:solidFill>
              <a:prstDash val="solid"/>
              <a:round/>
              <a:headEnd type="none" w="med" len="med"/>
              <a:tailEnd type="none" w="med" len="med"/>
            </a:ln>
          </p:spPr>
        </p:cxnSp>
        <p:cxnSp>
          <p:nvCxnSpPr>
            <p:cNvPr id="153" name="Shape 153"/>
            <p:cNvCxnSpPr/>
            <p:nvPr/>
          </p:nvCxnSpPr>
          <p:spPr>
            <a:xfrm rot="5400000">
              <a:off x="1959090" y="1535656"/>
              <a:ext cx="4505730" cy="1413510"/>
            </a:xfrm>
            <a:prstGeom prst="straightConnector1">
              <a:avLst/>
            </a:prstGeom>
            <a:noFill/>
            <a:ln w="9525" cap="flat" cmpd="sng">
              <a:solidFill>
                <a:schemeClr val="accent1">
                  <a:alpha val="38823"/>
                </a:schemeClr>
              </a:solidFill>
              <a:prstDash val="solid"/>
              <a:round/>
              <a:headEnd type="none" w="med" len="med"/>
              <a:tailEnd type="none" w="med" len="med"/>
            </a:ln>
          </p:spPr>
        </p:cxnSp>
        <p:cxnSp>
          <p:nvCxnSpPr>
            <p:cNvPr id="154" name="Shape 154"/>
            <p:cNvCxnSpPr/>
            <p:nvPr/>
          </p:nvCxnSpPr>
          <p:spPr>
            <a:xfrm rot="5400000">
              <a:off x="2548687" y="2090963"/>
              <a:ext cx="4505730" cy="302895"/>
            </a:xfrm>
            <a:prstGeom prst="straightConnector1">
              <a:avLst/>
            </a:prstGeom>
            <a:noFill/>
            <a:ln w="9525" cap="flat" cmpd="sng">
              <a:solidFill>
                <a:schemeClr val="accent1"/>
              </a:solidFill>
              <a:prstDash val="solid"/>
              <a:round/>
              <a:headEnd type="none" w="med" len="med"/>
              <a:tailEnd type="none" w="med" len="med"/>
            </a:ln>
          </p:spPr>
        </p:cxnSp>
        <p:cxnSp>
          <p:nvCxnSpPr>
            <p:cNvPr id="155" name="Shape 155"/>
            <p:cNvCxnSpPr/>
            <p:nvPr/>
          </p:nvCxnSpPr>
          <p:spPr>
            <a:xfrm rot="5400000">
              <a:off x="2776334" y="2166211"/>
              <a:ext cx="4505730" cy="152399"/>
            </a:xfrm>
            <a:prstGeom prst="straightConnector1">
              <a:avLst/>
            </a:prstGeom>
            <a:noFill/>
            <a:ln w="9525" cap="flat" cmpd="sng">
              <a:solidFill>
                <a:schemeClr val="accent1"/>
              </a:solidFill>
              <a:prstDash val="solid"/>
              <a:round/>
              <a:headEnd type="none" w="med" len="med"/>
              <a:tailEnd type="none" w="med" len="med"/>
            </a:ln>
          </p:spPr>
        </p:cxnSp>
        <p:cxnSp>
          <p:nvCxnSpPr>
            <p:cNvPr id="156" name="Shape 156"/>
            <p:cNvCxnSpPr/>
            <p:nvPr/>
          </p:nvCxnSpPr>
          <p:spPr>
            <a:xfrm rot="5400000">
              <a:off x="1835265" y="2040481"/>
              <a:ext cx="4505730" cy="403859"/>
            </a:xfrm>
            <a:prstGeom prst="straightConnector1">
              <a:avLst/>
            </a:prstGeom>
            <a:noFill/>
            <a:ln w="12700" cap="flat" cmpd="sng">
              <a:solidFill>
                <a:schemeClr val="accent1"/>
              </a:solidFill>
              <a:prstDash val="solid"/>
              <a:round/>
              <a:headEnd type="none" w="med" len="med"/>
              <a:tailEnd type="none" w="med" len="med"/>
            </a:ln>
          </p:spPr>
        </p:cxnSp>
        <p:cxnSp>
          <p:nvCxnSpPr>
            <p:cNvPr id="157" name="Shape 157"/>
            <p:cNvCxnSpPr/>
            <p:nvPr/>
          </p:nvCxnSpPr>
          <p:spPr>
            <a:xfrm rot="-5400000" flipH="1">
              <a:off x="1047547" y="2066199"/>
              <a:ext cx="4505730" cy="352425"/>
            </a:xfrm>
            <a:prstGeom prst="straightConnector1">
              <a:avLst/>
            </a:prstGeom>
            <a:noFill/>
            <a:ln w="15875" cap="flat" cmpd="sng">
              <a:solidFill>
                <a:schemeClr val="accent1"/>
              </a:solidFill>
              <a:prstDash val="solid"/>
              <a:round/>
              <a:headEnd type="none" w="med" len="med"/>
              <a:tailEnd type="none" w="med" len="med"/>
            </a:ln>
          </p:spPr>
        </p:cxnSp>
        <p:cxnSp>
          <p:nvCxnSpPr>
            <p:cNvPr id="158" name="Shape 158"/>
            <p:cNvCxnSpPr/>
            <p:nvPr/>
          </p:nvCxnSpPr>
          <p:spPr>
            <a:xfrm rot="-5400000" flipH="1">
              <a:off x="1736204" y="2139541"/>
              <a:ext cx="4505730" cy="205740"/>
            </a:xfrm>
            <a:prstGeom prst="straightConnector1">
              <a:avLst/>
            </a:prstGeom>
            <a:noFill/>
            <a:ln w="9525" cap="flat" cmpd="sng">
              <a:solidFill>
                <a:schemeClr val="accent1"/>
              </a:solidFill>
              <a:prstDash val="solid"/>
              <a:round/>
              <a:headEnd type="none" w="med" len="med"/>
              <a:tailEnd type="none" w="med" len="med"/>
            </a:ln>
          </p:spPr>
        </p:cxnSp>
        <p:cxnSp>
          <p:nvCxnSpPr>
            <p:cNvPr id="159" name="Shape 159"/>
            <p:cNvCxnSpPr/>
            <p:nvPr/>
          </p:nvCxnSpPr>
          <p:spPr>
            <a:xfrm rot="-5400000" flipH="1">
              <a:off x="1328534" y="2166211"/>
              <a:ext cx="4505730" cy="152399"/>
            </a:xfrm>
            <a:prstGeom prst="straightConnector1">
              <a:avLst/>
            </a:prstGeom>
            <a:noFill/>
            <a:ln w="9525" cap="flat" cmpd="sng">
              <a:solidFill>
                <a:schemeClr val="accent1"/>
              </a:solidFill>
              <a:prstDash val="solid"/>
              <a:round/>
              <a:headEnd type="none" w="med" len="med"/>
              <a:tailEnd type="none" w="med" len="med"/>
            </a:ln>
          </p:spPr>
        </p:cxnSp>
        <p:cxnSp>
          <p:nvCxnSpPr>
            <p:cNvPr id="160" name="Shape 160"/>
            <p:cNvCxnSpPr/>
            <p:nvPr/>
          </p:nvCxnSpPr>
          <p:spPr>
            <a:xfrm rot="-5400000" flipH="1">
              <a:off x="1557134" y="2166211"/>
              <a:ext cx="4505730" cy="152399"/>
            </a:xfrm>
            <a:prstGeom prst="straightConnector1">
              <a:avLst/>
            </a:prstGeom>
            <a:noFill/>
            <a:ln w="9525" cap="flat" cmpd="sng">
              <a:solidFill>
                <a:schemeClr val="accent1"/>
              </a:solidFill>
              <a:prstDash val="solid"/>
              <a:round/>
              <a:headEnd type="none" w="med" len="med"/>
              <a:tailEnd type="none" w="med" len="med"/>
            </a:ln>
          </p:spPr>
        </p:cxnSp>
        <p:cxnSp>
          <p:nvCxnSpPr>
            <p:cNvPr id="161" name="Shape 161"/>
            <p:cNvCxnSpPr/>
            <p:nvPr/>
          </p:nvCxnSpPr>
          <p:spPr>
            <a:xfrm rot="-5400000" flipH="1">
              <a:off x="3919334" y="2166211"/>
              <a:ext cx="4505730" cy="152399"/>
            </a:xfrm>
            <a:prstGeom prst="straightConnector1">
              <a:avLst/>
            </a:prstGeom>
            <a:noFill/>
            <a:ln w="57150" cap="flat" cmpd="sng">
              <a:solidFill>
                <a:schemeClr val="accent1">
                  <a:alpha val="29803"/>
                </a:schemeClr>
              </a:solidFill>
              <a:prstDash val="solid"/>
              <a:round/>
              <a:headEnd type="none" w="med" len="med"/>
              <a:tailEnd type="none" w="med" len="med"/>
            </a:ln>
          </p:spPr>
        </p:cxnSp>
        <p:cxnSp>
          <p:nvCxnSpPr>
            <p:cNvPr id="162" name="Shape 162"/>
            <p:cNvCxnSpPr/>
            <p:nvPr/>
          </p:nvCxnSpPr>
          <p:spPr>
            <a:xfrm rot="-5400000" flipH="1">
              <a:off x="3271636" y="2051911"/>
              <a:ext cx="4505730" cy="381000"/>
            </a:xfrm>
            <a:prstGeom prst="straightConnector1">
              <a:avLst/>
            </a:prstGeom>
            <a:noFill/>
            <a:ln w="9525" cap="flat" cmpd="sng">
              <a:solidFill>
                <a:schemeClr val="accent1"/>
              </a:solidFill>
              <a:prstDash val="solid"/>
              <a:round/>
              <a:headEnd type="none" w="med" len="med"/>
              <a:tailEnd type="none" w="med" len="med"/>
            </a:ln>
          </p:spPr>
        </p:cxnSp>
        <p:cxnSp>
          <p:nvCxnSpPr>
            <p:cNvPr id="163" name="Shape 163"/>
            <p:cNvCxnSpPr/>
            <p:nvPr/>
          </p:nvCxnSpPr>
          <p:spPr>
            <a:xfrm rot="5400000">
              <a:off x="3881234" y="2051911"/>
              <a:ext cx="4505730" cy="381000"/>
            </a:xfrm>
            <a:prstGeom prst="straightConnector1">
              <a:avLst/>
            </a:prstGeom>
            <a:noFill/>
            <a:ln w="9525" cap="flat" cmpd="sng">
              <a:solidFill>
                <a:schemeClr val="accent1"/>
              </a:solidFill>
              <a:prstDash val="solid"/>
              <a:round/>
              <a:headEnd type="none" w="med" len="med"/>
              <a:tailEnd type="none" w="med" len="med"/>
            </a:ln>
          </p:spPr>
        </p:cxnSp>
        <p:cxnSp>
          <p:nvCxnSpPr>
            <p:cNvPr id="164" name="Shape 164"/>
            <p:cNvCxnSpPr/>
            <p:nvPr/>
          </p:nvCxnSpPr>
          <p:spPr>
            <a:xfrm rot="5400000">
              <a:off x="3004936" y="2090011"/>
              <a:ext cx="4505729" cy="304799"/>
            </a:xfrm>
            <a:prstGeom prst="straightConnector1">
              <a:avLst/>
            </a:prstGeom>
            <a:noFill/>
            <a:ln w="28575" cap="flat" cmpd="sng">
              <a:solidFill>
                <a:schemeClr val="accent1">
                  <a:alpha val="57647"/>
                </a:schemeClr>
              </a:solidFill>
              <a:prstDash val="solid"/>
              <a:round/>
              <a:headEnd type="none" w="med" len="med"/>
              <a:tailEnd type="none" w="med" len="med"/>
            </a:ln>
          </p:spPr>
        </p:cxnSp>
        <p:cxnSp>
          <p:nvCxnSpPr>
            <p:cNvPr id="165" name="Shape 165"/>
            <p:cNvCxnSpPr/>
            <p:nvPr/>
          </p:nvCxnSpPr>
          <p:spPr>
            <a:xfrm rot="-5400000" flipH="1">
              <a:off x="2242935" y="2013812"/>
              <a:ext cx="4505730" cy="457199"/>
            </a:xfrm>
            <a:prstGeom prst="straightConnector1">
              <a:avLst/>
            </a:prstGeom>
            <a:noFill/>
            <a:ln w="38100" cap="flat" cmpd="sng">
              <a:solidFill>
                <a:schemeClr val="accent1">
                  <a:alpha val="46666"/>
                </a:schemeClr>
              </a:solidFill>
              <a:prstDash val="solid"/>
              <a:round/>
              <a:headEnd type="none" w="med" len="med"/>
              <a:tailEnd type="none" w="med" len="med"/>
            </a:ln>
          </p:spPr>
        </p:cxnSp>
        <p:cxnSp>
          <p:nvCxnSpPr>
            <p:cNvPr id="166" name="Shape 166"/>
            <p:cNvCxnSpPr/>
            <p:nvPr/>
          </p:nvCxnSpPr>
          <p:spPr>
            <a:xfrm rot="-5400000" flipH="1">
              <a:off x="3538336" y="2166211"/>
              <a:ext cx="4505730" cy="152401"/>
            </a:xfrm>
            <a:prstGeom prst="straightConnector1">
              <a:avLst/>
            </a:prstGeom>
            <a:noFill/>
            <a:ln w="9525" cap="flat" cmpd="sng">
              <a:solidFill>
                <a:schemeClr val="accent1"/>
              </a:solidFill>
              <a:prstDash val="solid"/>
              <a:round/>
              <a:headEnd type="none" w="med" len="med"/>
              <a:tailEnd type="none" w="med" len="med"/>
            </a:ln>
          </p:spPr>
        </p:cxnSp>
        <p:cxnSp>
          <p:nvCxnSpPr>
            <p:cNvPr id="167" name="Shape 167"/>
            <p:cNvCxnSpPr/>
            <p:nvPr/>
          </p:nvCxnSpPr>
          <p:spPr>
            <a:xfrm rot="5400000">
              <a:off x="3822180" y="1535656"/>
              <a:ext cx="4505730" cy="1413510"/>
            </a:xfrm>
            <a:prstGeom prst="straightConnector1">
              <a:avLst/>
            </a:prstGeom>
            <a:noFill/>
            <a:ln w="9525" cap="flat" cmpd="sng">
              <a:solidFill>
                <a:schemeClr val="accent1">
                  <a:alpha val="55686"/>
                </a:schemeClr>
              </a:solidFill>
              <a:prstDash val="solid"/>
              <a:round/>
              <a:headEnd type="none" w="med" len="med"/>
              <a:tailEnd type="none" w="med" len="med"/>
            </a:ln>
          </p:spPr>
        </p:cxnSp>
        <p:cxnSp>
          <p:nvCxnSpPr>
            <p:cNvPr id="168" name="Shape 168"/>
            <p:cNvCxnSpPr/>
            <p:nvPr/>
          </p:nvCxnSpPr>
          <p:spPr>
            <a:xfrm rot="5400000">
              <a:off x="4225087" y="2090964"/>
              <a:ext cx="4505730" cy="302895"/>
            </a:xfrm>
            <a:prstGeom prst="straightConnector1">
              <a:avLst/>
            </a:prstGeom>
            <a:noFill/>
            <a:ln w="9525" cap="flat" cmpd="sng">
              <a:solidFill>
                <a:schemeClr val="accent1"/>
              </a:solidFill>
              <a:prstDash val="solid"/>
              <a:round/>
              <a:headEnd type="none" w="med" len="med"/>
              <a:tailEnd type="none" w="med" len="med"/>
            </a:ln>
          </p:spPr>
        </p:cxnSp>
        <p:cxnSp>
          <p:nvCxnSpPr>
            <p:cNvPr id="169" name="Shape 169"/>
            <p:cNvCxnSpPr/>
            <p:nvPr/>
          </p:nvCxnSpPr>
          <p:spPr>
            <a:xfrm rot="5400000">
              <a:off x="4071734" y="2090011"/>
              <a:ext cx="4505730" cy="304799"/>
            </a:xfrm>
            <a:prstGeom prst="straightConnector1">
              <a:avLst/>
            </a:prstGeom>
            <a:noFill/>
            <a:ln w="9525" cap="flat" cmpd="sng">
              <a:solidFill>
                <a:schemeClr val="accent1"/>
              </a:solidFill>
              <a:prstDash val="solid"/>
              <a:round/>
              <a:headEnd type="none" w="med" len="med"/>
              <a:tailEnd type="none" w="med" len="med"/>
            </a:ln>
          </p:spPr>
        </p:cxnSp>
        <p:cxnSp>
          <p:nvCxnSpPr>
            <p:cNvPr id="170" name="Shape 170"/>
            <p:cNvCxnSpPr/>
            <p:nvPr/>
          </p:nvCxnSpPr>
          <p:spPr>
            <a:xfrm rot="5400000">
              <a:off x="3565004" y="2040481"/>
              <a:ext cx="4505730" cy="403859"/>
            </a:xfrm>
            <a:prstGeom prst="straightConnector1">
              <a:avLst/>
            </a:prstGeom>
            <a:noFill/>
            <a:ln w="12700" cap="flat" cmpd="sng">
              <a:solidFill>
                <a:schemeClr val="accent1"/>
              </a:solidFill>
              <a:prstDash val="solid"/>
              <a:round/>
              <a:headEnd type="none" w="med" len="med"/>
              <a:tailEnd type="none" w="med" len="med"/>
            </a:ln>
          </p:spPr>
        </p:cxnSp>
        <p:cxnSp>
          <p:nvCxnSpPr>
            <p:cNvPr id="171" name="Shape 171"/>
            <p:cNvCxnSpPr/>
            <p:nvPr/>
          </p:nvCxnSpPr>
          <p:spPr>
            <a:xfrm rot="-5400000" flipH="1">
              <a:off x="3412604" y="2139541"/>
              <a:ext cx="4505730" cy="205740"/>
            </a:xfrm>
            <a:prstGeom prst="straightConnector1">
              <a:avLst/>
            </a:prstGeom>
            <a:noFill/>
            <a:ln w="9525" cap="flat" cmpd="sng">
              <a:solidFill>
                <a:schemeClr val="accent1"/>
              </a:solidFill>
              <a:prstDash val="solid"/>
              <a:round/>
              <a:headEnd type="none" w="med" len="med"/>
              <a:tailEnd type="none" w="med" len="med"/>
            </a:ln>
          </p:spPr>
        </p:cxnSp>
        <p:cxnSp>
          <p:nvCxnSpPr>
            <p:cNvPr id="172" name="Shape 172"/>
            <p:cNvCxnSpPr/>
            <p:nvPr/>
          </p:nvCxnSpPr>
          <p:spPr>
            <a:xfrm rot="-5400000" flipH="1">
              <a:off x="2928734" y="2166211"/>
              <a:ext cx="4505730" cy="152399"/>
            </a:xfrm>
            <a:prstGeom prst="straightConnector1">
              <a:avLst/>
            </a:prstGeom>
            <a:noFill/>
            <a:ln w="57150" cap="flat" cmpd="sng">
              <a:solidFill>
                <a:schemeClr val="accent1">
                  <a:alpha val="29803"/>
                </a:schemeClr>
              </a:solidFill>
              <a:prstDash val="solid"/>
              <a:round/>
              <a:headEnd type="none" w="med" len="med"/>
              <a:tailEnd type="none" w="med" len="med"/>
            </a:ln>
          </p:spPr>
        </p:cxnSp>
        <p:cxnSp>
          <p:nvCxnSpPr>
            <p:cNvPr id="173" name="Shape 173"/>
            <p:cNvCxnSpPr/>
            <p:nvPr/>
          </p:nvCxnSpPr>
          <p:spPr>
            <a:xfrm rot="-5400000" flipH="1">
              <a:off x="3081134" y="2166211"/>
              <a:ext cx="4505730" cy="152399"/>
            </a:xfrm>
            <a:prstGeom prst="straightConnector1">
              <a:avLst/>
            </a:prstGeom>
            <a:noFill/>
            <a:ln w="9525" cap="flat" cmpd="sng">
              <a:solidFill>
                <a:schemeClr val="accent1"/>
              </a:solidFill>
              <a:prstDash val="solid"/>
              <a:round/>
              <a:headEnd type="none" w="med" len="med"/>
              <a:tailEnd type="none" w="med" len="med"/>
            </a:ln>
          </p:spPr>
        </p:cxnSp>
        <p:cxnSp>
          <p:nvCxnSpPr>
            <p:cNvPr id="174" name="Shape 174"/>
            <p:cNvCxnSpPr/>
            <p:nvPr/>
          </p:nvCxnSpPr>
          <p:spPr>
            <a:xfrm rot="5400000">
              <a:off x="4643235" y="2128111"/>
              <a:ext cx="4505730" cy="228600"/>
            </a:xfrm>
            <a:prstGeom prst="straightConnector1">
              <a:avLst/>
            </a:prstGeom>
            <a:noFill/>
            <a:ln w="28575" cap="flat" cmpd="sng">
              <a:solidFill>
                <a:schemeClr val="accent1">
                  <a:alpha val="57647"/>
                </a:schemeClr>
              </a:solidFill>
              <a:prstDash val="solid"/>
              <a:round/>
              <a:headEnd type="none" w="med" len="med"/>
              <a:tailEnd type="none" w="med" len="med"/>
            </a:ln>
          </p:spPr>
        </p:cxnSp>
        <p:cxnSp>
          <p:nvCxnSpPr>
            <p:cNvPr id="175" name="Shape 175"/>
            <p:cNvCxnSpPr/>
            <p:nvPr/>
          </p:nvCxnSpPr>
          <p:spPr>
            <a:xfrm rot="-5400000" flipH="1">
              <a:off x="4643233" y="2128111"/>
              <a:ext cx="4505730" cy="228600"/>
            </a:xfrm>
            <a:prstGeom prst="straightConnector1">
              <a:avLst/>
            </a:prstGeom>
            <a:noFill/>
            <a:ln w="9525" cap="flat" cmpd="sng">
              <a:solidFill>
                <a:schemeClr val="accent1"/>
              </a:solidFill>
              <a:prstDash val="solid"/>
              <a:round/>
              <a:headEnd type="none" w="med" len="med"/>
              <a:tailEnd type="none" w="med" len="med"/>
            </a:ln>
          </p:spPr>
        </p:cxnSp>
        <p:cxnSp>
          <p:nvCxnSpPr>
            <p:cNvPr id="176" name="Shape 176"/>
            <p:cNvCxnSpPr/>
            <p:nvPr/>
          </p:nvCxnSpPr>
          <p:spPr>
            <a:xfrm rot="5400000">
              <a:off x="5214735" y="2242139"/>
              <a:ext cx="4505730" cy="1587"/>
            </a:xfrm>
            <a:prstGeom prst="straightConnector1">
              <a:avLst/>
            </a:prstGeom>
            <a:noFill/>
            <a:ln w="28575" cap="flat" cmpd="sng">
              <a:solidFill>
                <a:schemeClr val="accent1">
                  <a:alpha val="57647"/>
                </a:schemeClr>
              </a:solidFill>
              <a:prstDash val="solid"/>
              <a:round/>
              <a:headEnd type="none" w="med" len="med"/>
              <a:tailEnd type="none" w="med" len="med"/>
            </a:ln>
          </p:spPr>
        </p:cxnSp>
        <p:cxnSp>
          <p:nvCxnSpPr>
            <p:cNvPr id="177" name="Shape 177"/>
            <p:cNvCxnSpPr/>
            <p:nvPr/>
          </p:nvCxnSpPr>
          <p:spPr>
            <a:xfrm rot="-5400000" flipH="1">
              <a:off x="5062335" y="2013811"/>
              <a:ext cx="4505730" cy="457200"/>
            </a:xfrm>
            <a:prstGeom prst="straightConnector1">
              <a:avLst/>
            </a:prstGeom>
            <a:noFill/>
            <a:ln w="9525" cap="flat" cmpd="sng">
              <a:solidFill>
                <a:schemeClr val="accent1">
                  <a:alpha val="89803"/>
                </a:schemeClr>
              </a:solidFill>
              <a:prstDash val="solid"/>
              <a:round/>
              <a:headEnd type="none" w="med" len="med"/>
              <a:tailEnd type="none" w="med" len="med"/>
            </a:ln>
          </p:spPr>
        </p:cxnSp>
        <p:cxnSp>
          <p:nvCxnSpPr>
            <p:cNvPr id="178" name="Shape 178"/>
            <p:cNvCxnSpPr/>
            <p:nvPr/>
          </p:nvCxnSpPr>
          <p:spPr>
            <a:xfrm rot="5400000">
              <a:off x="5176636" y="2051911"/>
              <a:ext cx="4505730" cy="381000"/>
            </a:xfrm>
            <a:prstGeom prst="straightConnector1">
              <a:avLst/>
            </a:prstGeom>
            <a:noFill/>
            <a:ln w="12700" cap="flat" cmpd="sng">
              <a:solidFill>
                <a:schemeClr val="accent1"/>
              </a:solidFill>
              <a:prstDash val="solid"/>
              <a:round/>
              <a:headEnd type="none" w="med" len="med"/>
              <a:tailEnd type="none" w="med" len="med"/>
            </a:ln>
          </p:spPr>
        </p:cxnSp>
        <p:cxnSp>
          <p:nvCxnSpPr>
            <p:cNvPr id="179" name="Shape 179"/>
            <p:cNvCxnSpPr/>
            <p:nvPr/>
          </p:nvCxnSpPr>
          <p:spPr>
            <a:xfrm rot="-5400000" flipH="1">
              <a:off x="5748134" y="2013812"/>
              <a:ext cx="4505730" cy="457199"/>
            </a:xfrm>
            <a:prstGeom prst="straightConnector1">
              <a:avLst/>
            </a:prstGeom>
            <a:noFill/>
            <a:ln w="38100" cap="flat" cmpd="sng">
              <a:solidFill>
                <a:schemeClr val="accent1">
                  <a:alpha val="46666"/>
                </a:schemeClr>
              </a:solidFill>
              <a:prstDash val="solid"/>
              <a:round/>
              <a:headEnd type="none" w="med" len="med"/>
              <a:tailEnd type="none" w="med" len="med"/>
            </a:ln>
          </p:spPr>
        </p:cxnSp>
        <p:cxnSp>
          <p:nvCxnSpPr>
            <p:cNvPr id="180" name="Shape 180"/>
            <p:cNvCxnSpPr/>
            <p:nvPr/>
          </p:nvCxnSpPr>
          <p:spPr>
            <a:xfrm rot="-5400000" flipH="1">
              <a:off x="4909935" y="2166211"/>
              <a:ext cx="4505730" cy="152399"/>
            </a:xfrm>
            <a:prstGeom prst="straightConnector1">
              <a:avLst/>
            </a:prstGeom>
            <a:noFill/>
            <a:ln w="9525" cap="flat" cmpd="sng">
              <a:solidFill>
                <a:schemeClr val="accent1"/>
              </a:solidFill>
              <a:prstDash val="solid"/>
              <a:round/>
              <a:headEnd type="none" w="med" len="med"/>
              <a:tailEnd type="none" w="med" len="med"/>
            </a:ln>
          </p:spPr>
        </p:cxnSp>
        <p:cxnSp>
          <p:nvCxnSpPr>
            <p:cNvPr id="181" name="Shape 181"/>
            <p:cNvCxnSpPr/>
            <p:nvPr/>
          </p:nvCxnSpPr>
          <p:spPr>
            <a:xfrm rot="5400000">
              <a:off x="4795635" y="2128111"/>
              <a:ext cx="4505730" cy="228600"/>
            </a:xfrm>
            <a:prstGeom prst="straightConnector1">
              <a:avLst/>
            </a:prstGeom>
            <a:noFill/>
            <a:ln w="15875" cap="flat" cmpd="sng">
              <a:solidFill>
                <a:schemeClr val="accent1"/>
              </a:solidFill>
              <a:prstDash val="solid"/>
              <a:round/>
              <a:headEnd type="none" w="med" len="med"/>
              <a:tailEnd type="none" w="med" len="med"/>
            </a:ln>
          </p:spPr>
        </p:cxnSp>
        <p:cxnSp>
          <p:nvCxnSpPr>
            <p:cNvPr id="182" name="Shape 182"/>
            <p:cNvCxnSpPr/>
            <p:nvPr/>
          </p:nvCxnSpPr>
          <p:spPr>
            <a:xfrm rot="-5400000" flipH="1">
              <a:off x="5390947" y="2066199"/>
              <a:ext cx="4505730" cy="352425"/>
            </a:xfrm>
            <a:prstGeom prst="straightConnector1">
              <a:avLst/>
            </a:prstGeom>
            <a:noFill/>
            <a:ln w="15875" cap="flat" cmpd="sng">
              <a:solidFill>
                <a:schemeClr val="accent1">
                  <a:alpha val="71764"/>
                </a:schemeClr>
              </a:solidFill>
              <a:prstDash val="solid"/>
              <a:round/>
              <a:headEnd type="none" w="med" len="med"/>
              <a:tailEnd type="none" w="med" len="med"/>
            </a:ln>
          </p:spPr>
        </p:cxnSp>
        <p:cxnSp>
          <p:nvCxnSpPr>
            <p:cNvPr id="183" name="Shape 183"/>
            <p:cNvCxnSpPr/>
            <p:nvPr/>
          </p:nvCxnSpPr>
          <p:spPr>
            <a:xfrm rot="-5400000" flipH="1">
              <a:off x="5927205" y="2139541"/>
              <a:ext cx="4505730" cy="205740"/>
            </a:xfrm>
            <a:prstGeom prst="straightConnector1">
              <a:avLst/>
            </a:prstGeom>
            <a:noFill/>
            <a:ln w="9525" cap="flat" cmpd="sng">
              <a:solidFill>
                <a:schemeClr val="accent1"/>
              </a:solidFill>
              <a:prstDash val="solid"/>
              <a:round/>
              <a:headEnd type="none" w="med" len="med"/>
              <a:tailEnd type="none" w="med" len="med"/>
            </a:ln>
          </p:spPr>
        </p:cxnSp>
        <p:cxnSp>
          <p:nvCxnSpPr>
            <p:cNvPr id="184" name="Shape 184"/>
            <p:cNvCxnSpPr/>
            <p:nvPr/>
          </p:nvCxnSpPr>
          <p:spPr>
            <a:xfrm rot="-5400000" flipH="1">
              <a:off x="5519535" y="2166211"/>
              <a:ext cx="4505730" cy="152399"/>
            </a:xfrm>
            <a:prstGeom prst="straightConnector1">
              <a:avLst/>
            </a:prstGeom>
            <a:noFill/>
            <a:ln w="9525" cap="flat" cmpd="sng">
              <a:solidFill>
                <a:schemeClr val="accent1"/>
              </a:solidFill>
              <a:prstDash val="solid"/>
              <a:round/>
              <a:headEnd type="none" w="med" len="med"/>
              <a:tailEnd type="none" w="med" len="med"/>
            </a:ln>
          </p:spPr>
        </p:cxnSp>
        <p:cxnSp>
          <p:nvCxnSpPr>
            <p:cNvPr id="185" name="Shape 185"/>
            <p:cNvCxnSpPr/>
            <p:nvPr/>
          </p:nvCxnSpPr>
          <p:spPr>
            <a:xfrm rot="-5400000" flipH="1">
              <a:off x="5748135" y="2166211"/>
              <a:ext cx="4505730" cy="152399"/>
            </a:xfrm>
            <a:prstGeom prst="straightConnector1">
              <a:avLst/>
            </a:prstGeom>
            <a:noFill/>
            <a:ln w="9525" cap="flat" cmpd="sng">
              <a:solidFill>
                <a:schemeClr val="accent1"/>
              </a:solidFill>
              <a:prstDash val="solid"/>
              <a:round/>
              <a:headEnd type="none" w="med" len="med"/>
              <a:tailEnd type="none" w="med" len="med"/>
            </a:ln>
          </p:spPr>
        </p:cxnSp>
        <p:cxnSp>
          <p:nvCxnSpPr>
            <p:cNvPr id="186" name="Shape 186"/>
            <p:cNvCxnSpPr/>
            <p:nvPr/>
          </p:nvCxnSpPr>
          <p:spPr>
            <a:xfrm rot="-5400000" flipH="1">
              <a:off x="6433935" y="2166212"/>
              <a:ext cx="4505730" cy="152399"/>
            </a:xfrm>
            <a:prstGeom prst="straightConnector1">
              <a:avLst/>
            </a:prstGeom>
            <a:noFill/>
            <a:ln w="9525" cap="flat" cmpd="sng">
              <a:solidFill>
                <a:schemeClr val="accent1"/>
              </a:solidFill>
              <a:prstDash val="solid"/>
              <a:round/>
              <a:headEnd type="none" w="med" len="med"/>
              <a:tailEnd type="none" w="med" len="med"/>
            </a:ln>
          </p:spPr>
        </p:cxnSp>
        <p:cxnSp>
          <p:nvCxnSpPr>
            <p:cNvPr id="187" name="Shape 187"/>
            <p:cNvCxnSpPr/>
            <p:nvPr/>
          </p:nvCxnSpPr>
          <p:spPr>
            <a:xfrm rot="-5400000" flipH="1">
              <a:off x="6243435" y="2051912"/>
              <a:ext cx="4505730" cy="381000"/>
            </a:xfrm>
            <a:prstGeom prst="straightConnector1">
              <a:avLst/>
            </a:prstGeom>
            <a:noFill/>
            <a:ln w="9525" cap="flat" cmpd="sng">
              <a:solidFill>
                <a:schemeClr val="accent1"/>
              </a:solidFill>
              <a:prstDash val="solid"/>
              <a:round/>
              <a:headEnd type="none" w="med" len="med"/>
              <a:tailEnd type="none" w="med" len="med"/>
            </a:ln>
          </p:spPr>
        </p:cxnSp>
        <p:cxnSp>
          <p:nvCxnSpPr>
            <p:cNvPr id="188" name="Shape 188"/>
            <p:cNvCxnSpPr/>
            <p:nvPr/>
          </p:nvCxnSpPr>
          <p:spPr>
            <a:xfrm rot="5400000">
              <a:off x="6395835" y="2051912"/>
              <a:ext cx="4505730" cy="381000"/>
            </a:xfrm>
            <a:prstGeom prst="straightConnector1">
              <a:avLst/>
            </a:prstGeom>
            <a:noFill/>
            <a:ln w="9525" cap="flat" cmpd="sng">
              <a:solidFill>
                <a:schemeClr val="accent1"/>
              </a:solidFill>
              <a:prstDash val="solid"/>
              <a:round/>
              <a:headEnd type="none" w="med" len="med"/>
              <a:tailEnd type="none" w="med" len="med"/>
            </a:ln>
          </p:spPr>
        </p:cxnSp>
        <p:cxnSp>
          <p:nvCxnSpPr>
            <p:cNvPr id="189" name="Shape 189"/>
            <p:cNvCxnSpPr/>
            <p:nvPr/>
          </p:nvCxnSpPr>
          <p:spPr>
            <a:xfrm rot="-5400000" flipH="1">
              <a:off x="6052935" y="2166211"/>
              <a:ext cx="4505730" cy="152401"/>
            </a:xfrm>
            <a:prstGeom prst="straightConnector1">
              <a:avLst/>
            </a:prstGeom>
            <a:noFill/>
            <a:ln w="9525" cap="flat" cmpd="sng">
              <a:solidFill>
                <a:schemeClr val="accent1"/>
              </a:solidFill>
              <a:prstDash val="solid"/>
              <a:round/>
              <a:headEnd type="none" w="med" len="med"/>
              <a:tailEnd type="none" w="med" len="med"/>
            </a:ln>
          </p:spPr>
        </p:cxnSp>
        <p:cxnSp>
          <p:nvCxnSpPr>
            <p:cNvPr id="190" name="Shape 190"/>
            <p:cNvCxnSpPr/>
            <p:nvPr/>
          </p:nvCxnSpPr>
          <p:spPr>
            <a:xfrm rot="5400000">
              <a:off x="6709356" y="2136833"/>
              <a:ext cx="4525754" cy="191133"/>
            </a:xfrm>
            <a:prstGeom prst="straightConnector1">
              <a:avLst/>
            </a:prstGeom>
            <a:noFill/>
            <a:ln w="9525" cap="flat" cmpd="sng">
              <a:solidFill>
                <a:schemeClr val="accent1"/>
              </a:solidFill>
              <a:prstDash val="solid"/>
              <a:round/>
              <a:headEnd type="none" w="med" len="med"/>
              <a:tailEnd type="none" w="med" len="med"/>
            </a:ln>
          </p:spPr>
        </p:cxnSp>
        <p:cxnSp>
          <p:nvCxnSpPr>
            <p:cNvPr id="191" name="Shape 191"/>
            <p:cNvCxnSpPr/>
            <p:nvPr/>
          </p:nvCxnSpPr>
          <p:spPr>
            <a:xfrm rot="5400000">
              <a:off x="6026264" y="2040482"/>
              <a:ext cx="4505730" cy="403859"/>
            </a:xfrm>
            <a:prstGeom prst="straightConnector1">
              <a:avLst/>
            </a:prstGeom>
            <a:noFill/>
            <a:ln w="47625" cap="flat" cmpd="sng">
              <a:solidFill>
                <a:schemeClr val="accent1">
                  <a:alpha val="62745"/>
                </a:schemeClr>
              </a:solidFill>
              <a:prstDash val="solid"/>
              <a:round/>
              <a:headEnd type="none" w="med" len="med"/>
              <a:tailEnd type="none" w="med" len="med"/>
            </a:ln>
          </p:spPr>
        </p:cxnSp>
        <p:cxnSp>
          <p:nvCxnSpPr>
            <p:cNvPr id="192" name="Shape 192"/>
            <p:cNvCxnSpPr/>
            <p:nvPr/>
          </p:nvCxnSpPr>
          <p:spPr>
            <a:xfrm rot="-5400000" flipH="1">
              <a:off x="5927205" y="2139542"/>
              <a:ext cx="4505730" cy="205740"/>
            </a:xfrm>
            <a:prstGeom prst="straightConnector1">
              <a:avLst/>
            </a:prstGeom>
            <a:noFill/>
            <a:ln w="9525" cap="flat" cmpd="sng">
              <a:solidFill>
                <a:schemeClr val="accent1"/>
              </a:solidFill>
              <a:prstDash val="solid"/>
              <a:round/>
              <a:headEnd type="none" w="med" len="med"/>
              <a:tailEnd type="none" w="med" len="med"/>
            </a:ln>
          </p:spPr>
        </p:cxnSp>
        <p:cxnSp>
          <p:nvCxnSpPr>
            <p:cNvPr id="193" name="Shape 193"/>
            <p:cNvCxnSpPr/>
            <p:nvPr/>
          </p:nvCxnSpPr>
          <p:spPr>
            <a:xfrm rot="5400000">
              <a:off x="6738733" y="2242140"/>
              <a:ext cx="4505732" cy="1587"/>
            </a:xfrm>
            <a:prstGeom prst="straightConnector1">
              <a:avLst/>
            </a:prstGeom>
            <a:noFill/>
            <a:ln w="15875" cap="flat" cmpd="sng">
              <a:solidFill>
                <a:schemeClr val="accent1"/>
              </a:solidFill>
              <a:prstDash val="solid"/>
              <a:round/>
              <a:headEnd type="none" w="med" len="med"/>
              <a:tailEnd type="none" w="med" len="med"/>
            </a:ln>
          </p:spPr>
        </p:cxnSp>
        <p:cxnSp>
          <p:nvCxnSpPr>
            <p:cNvPr id="194" name="Shape 194"/>
            <p:cNvCxnSpPr/>
            <p:nvPr/>
          </p:nvCxnSpPr>
          <p:spPr>
            <a:xfrm rot="5400000">
              <a:off x="3728834" y="2204311"/>
              <a:ext cx="4505730" cy="76199"/>
            </a:xfrm>
            <a:prstGeom prst="straightConnector1">
              <a:avLst/>
            </a:prstGeom>
            <a:noFill/>
            <a:ln w="38100" cap="flat" cmpd="sng">
              <a:solidFill>
                <a:schemeClr val="accent1">
                  <a:alpha val="46666"/>
                </a:schemeClr>
              </a:solidFill>
              <a:prstDash val="solid"/>
              <a:round/>
              <a:headEnd type="none" w="med" len="med"/>
              <a:tailEnd type="none" w="med" len="med"/>
            </a:ln>
          </p:spPr>
        </p:cxnSp>
        <p:cxnSp>
          <p:nvCxnSpPr>
            <p:cNvPr id="195" name="Shape 195"/>
            <p:cNvCxnSpPr/>
            <p:nvPr/>
          </p:nvCxnSpPr>
          <p:spPr>
            <a:xfrm rot="-5400000" flipH="1">
              <a:off x="4224134" y="2166211"/>
              <a:ext cx="4505730" cy="152399"/>
            </a:xfrm>
            <a:prstGeom prst="straightConnector1">
              <a:avLst/>
            </a:prstGeom>
            <a:noFill/>
            <a:ln w="47625" cap="flat" cmpd="sng">
              <a:solidFill>
                <a:schemeClr val="accent1">
                  <a:alpha val="62745"/>
                </a:schemeClr>
              </a:solidFill>
              <a:prstDash val="solid"/>
              <a:round/>
              <a:headEnd type="none" w="med" len="med"/>
              <a:tailEnd type="none" w="med" len="med"/>
            </a:ln>
          </p:spPr>
        </p:cxnSp>
        <p:cxnSp>
          <p:nvCxnSpPr>
            <p:cNvPr id="196" name="Shape 196"/>
            <p:cNvCxnSpPr/>
            <p:nvPr/>
          </p:nvCxnSpPr>
          <p:spPr>
            <a:xfrm rot="-5400000" flipH="1">
              <a:off x="4414634" y="2051911"/>
              <a:ext cx="4505730" cy="381000"/>
            </a:xfrm>
            <a:prstGeom prst="straightConnector1">
              <a:avLst/>
            </a:prstGeom>
            <a:noFill/>
            <a:ln w="19050" cap="flat" cmpd="sng">
              <a:solidFill>
                <a:schemeClr val="accent1">
                  <a:alpha val="57647"/>
                </a:schemeClr>
              </a:solidFill>
              <a:prstDash val="solid"/>
              <a:round/>
              <a:headEnd type="none" w="med" len="med"/>
              <a:tailEnd type="none" w="med" len="med"/>
            </a:ln>
          </p:spPr>
        </p:cxnSp>
        <p:cxnSp>
          <p:nvCxnSpPr>
            <p:cNvPr id="197" name="Shape 197"/>
            <p:cNvCxnSpPr/>
            <p:nvPr/>
          </p:nvCxnSpPr>
          <p:spPr>
            <a:xfrm rot="5400000">
              <a:off x="3309734" y="2090011"/>
              <a:ext cx="4505730" cy="304799"/>
            </a:xfrm>
            <a:prstGeom prst="straightConnector1">
              <a:avLst/>
            </a:prstGeom>
            <a:noFill/>
            <a:ln w="47625" cap="flat" cmpd="sng">
              <a:solidFill>
                <a:schemeClr val="accent1">
                  <a:alpha val="62745"/>
                </a:schemeClr>
              </a:solidFill>
              <a:prstDash val="solid"/>
              <a:round/>
              <a:headEnd type="none" w="med" len="med"/>
              <a:tailEnd type="none" w="med" len="med"/>
            </a:ln>
          </p:spPr>
        </p:cxnSp>
        <p:cxnSp>
          <p:nvCxnSpPr>
            <p:cNvPr id="198" name="Shape 198"/>
            <p:cNvCxnSpPr/>
            <p:nvPr/>
          </p:nvCxnSpPr>
          <p:spPr>
            <a:xfrm rot="-5400000" flipH="1">
              <a:off x="4324148" y="2066199"/>
              <a:ext cx="4505730" cy="352425"/>
            </a:xfrm>
            <a:prstGeom prst="straightConnector1">
              <a:avLst/>
            </a:prstGeom>
            <a:noFill/>
            <a:ln w="15875" cap="flat" cmpd="sng">
              <a:solidFill>
                <a:schemeClr val="accent1">
                  <a:alpha val="71764"/>
                </a:schemeClr>
              </a:solidFill>
              <a:prstDash val="solid"/>
              <a:round/>
              <a:headEnd type="none" w="med" len="med"/>
              <a:tailEnd type="none" w="med" len="med"/>
            </a:ln>
          </p:spPr>
        </p:cxnSp>
        <p:cxnSp>
          <p:nvCxnSpPr>
            <p:cNvPr id="199" name="Shape 199"/>
            <p:cNvCxnSpPr/>
            <p:nvPr/>
          </p:nvCxnSpPr>
          <p:spPr>
            <a:xfrm rot="5400000">
              <a:off x="4948035" y="2051911"/>
              <a:ext cx="4505730" cy="381000"/>
            </a:xfrm>
            <a:prstGeom prst="straightConnector1">
              <a:avLst/>
            </a:prstGeom>
            <a:noFill/>
            <a:ln w="9525" cap="flat" cmpd="sng">
              <a:solidFill>
                <a:schemeClr val="accent1"/>
              </a:solidFill>
              <a:prstDash val="solid"/>
              <a:round/>
              <a:headEnd type="none" w="med" len="med"/>
              <a:tailEnd type="none" w="med" len="med"/>
            </a:ln>
          </p:spPr>
        </p:cxnSp>
        <p:cxnSp>
          <p:nvCxnSpPr>
            <p:cNvPr id="200" name="Shape 200"/>
            <p:cNvCxnSpPr/>
            <p:nvPr/>
          </p:nvCxnSpPr>
          <p:spPr>
            <a:xfrm rot="5400000">
              <a:off x="5405235" y="1747112"/>
              <a:ext cx="4505730" cy="990599"/>
            </a:xfrm>
            <a:prstGeom prst="straightConnector1">
              <a:avLst/>
            </a:prstGeom>
            <a:noFill/>
            <a:ln w="28575" cap="flat" cmpd="sng">
              <a:solidFill>
                <a:schemeClr val="accent1">
                  <a:alpha val="57647"/>
                </a:schemeClr>
              </a:solidFill>
              <a:prstDash val="solid"/>
              <a:round/>
              <a:headEnd type="none" w="med" len="med"/>
              <a:tailEnd type="none" w="med" len="med"/>
            </a:ln>
          </p:spPr>
        </p:cxnSp>
        <p:cxnSp>
          <p:nvCxnSpPr>
            <p:cNvPr id="201" name="Shape 201"/>
            <p:cNvCxnSpPr/>
            <p:nvPr/>
          </p:nvCxnSpPr>
          <p:spPr>
            <a:xfrm rot="-5400000" flipH="1">
              <a:off x="2547735" y="2013813"/>
              <a:ext cx="4505730" cy="457199"/>
            </a:xfrm>
            <a:prstGeom prst="straightConnector1">
              <a:avLst/>
            </a:prstGeom>
            <a:noFill/>
            <a:ln w="38100" cap="flat" cmpd="sng">
              <a:solidFill>
                <a:schemeClr val="accent1">
                  <a:alpha val="46666"/>
                </a:schemeClr>
              </a:solidFill>
              <a:prstDash val="solid"/>
              <a:round/>
              <a:headEnd type="none" w="med" len="med"/>
              <a:tailEnd type="none" w="med" len="med"/>
            </a:ln>
          </p:spPr>
        </p:cxnSp>
      </p:grpSp>
      <p:sp>
        <p:nvSpPr>
          <p:cNvPr id="202" name="Shape 202"/>
          <p:cNvSpPr/>
          <p:nvPr/>
        </p:nvSpPr>
        <p:spPr>
          <a:xfrm>
            <a:off x="0" y="4311167"/>
            <a:ext cx="9144000" cy="190499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Arial"/>
              <a:ea typeface="Arial"/>
              <a:cs typeface="Arial"/>
              <a:sym typeface="Arial"/>
            </a:endParaRPr>
          </a:p>
        </p:txBody>
      </p:sp>
      <p:cxnSp>
        <p:nvCxnSpPr>
          <p:cNvPr id="203" name="Shape 203"/>
          <p:cNvCxnSpPr/>
          <p:nvPr/>
        </p:nvCxnSpPr>
        <p:spPr>
          <a:xfrm>
            <a:off x="0" y="4387367"/>
            <a:ext cx="9144000" cy="1587"/>
          </a:xfrm>
          <a:prstGeom prst="straightConnector1">
            <a:avLst/>
          </a:prstGeom>
          <a:noFill/>
          <a:ln w="19050" cap="flat" cmpd="sng">
            <a:solidFill>
              <a:schemeClr val="accent2"/>
            </a:solidFill>
            <a:prstDash val="solid"/>
            <a:round/>
            <a:headEnd type="none" w="med" len="med"/>
            <a:tailEnd type="none" w="med" len="med"/>
          </a:ln>
        </p:spPr>
      </p:cxnSp>
      <p:cxnSp>
        <p:nvCxnSpPr>
          <p:cNvPr id="204" name="Shape 204"/>
          <p:cNvCxnSpPr/>
          <p:nvPr/>
        </p:nvCxnSpPr>
        <p:spPr>
          <a:xfrm>
            <a:off x="0" y="6138380"/>
            <a:ext cx="9144000" cy="1587"/>
          </a:xfrm>
          <a:prstGeom prst="straightConnector1">
            <a:avLst/>
          </a:prstGeom>
          <a:noFill/>
          <a:ln w="19050" cap="flat" cmpd="sng">
            <a:solidFill>
              <a:schemeClr val="accent2"/>
            </a:solidFill>
            <a:prstDash val="solid"/>
            <a:round/>
            <a:headEnd type="none" w="med" len="med"/>
            <a:tailEnd type="none" w="med" len="med"/>
          </a:ln>
        </p:spPr>
      </p:cxnSp>
      <p:sp>
        <p:nvSpPr>
          <p:cNvPr id="205" name="Shape 205"/>
          <p:cNvSpPr txBox="1">
            <a:spLocks noGrp="1"/>
          </p:cNvSpPr>
          <p:nvPr>
            <p:ph type="body" idx="1"/>
          </p:nvPr>
        </p:nvSpPr>
        <p:spPr>
          <a:xfrm>
            <a:off x="457200" y="5621364"/>
            <a:ext cx="8305799" cy="414648"/>
          </a:xfrm>
          <a:prstGeom prst="rect">
            <a:avLst/>
          </a:prstGeom>
          <a:noFill/>
          <a:ln>
            <a:noFill/>
          </a:ln>
        </p:spPr>
        <p:txBody>
          <a:bodyPr lIns="91425" tIns="91425" rIns="91425" bIns="91425" anchor="t" anchorCtr="0"/>
          <a:lstStyle>
            <a:lvl1pPr marL="0" lvl="0" indent="0" rtl="0">
              <a:spcBef>
                <a:spcPts val="0"/>
              </a:spcBef>
              <a:buClr>
                <a:srgbClr val="FFFFFF"/>
              </a:buClr>
              <a:buNone/>
              <a:defRPr/>
            </a:lvl1pPr>
            <a:lvl2pPr marL="457200" lvl="1" indent="0" rtl="0">
              <a:spcBef>
                <a:spcPts val="0"/>
              </a:spcBef>
              <a:buClr>
                <a:srgbClr val="888888"/>
              </a:buClr>
              <a:buNone/>
              <a:defRPr/>
            </a:lvl2pPr>
            <a:lvl3pPr marL="914400" lvl="2" indent="0" rtl="0">
              <a:spcBef>
                <a:spcPts val="0"/>
              </a:spcBef>
              <a:buClr>
                <a:srgbClr val="888888"/>
              </a:buClr>
              <a:buNone/>
              <a:defRPr/>
            </a:lvl3pPr>
            <a:lvl4pPr marL="1371600" lvl="3" indent="0" rtl="0">
              <a:spcBef>
                <a:spcPts val="0"/>
              </a:spcBef>
              <a:buClr>
                <a:srgbClr val="888888"/>
              </a:buClr>
              <a:buNone/>
              <a:defRPr/>
            </a:lvl4pPr>
            <a:lvl5pPr marL="1828800" lvl="4" indent="0" rtl="0">
              <a:spcBef>
                <a:spcPts val="0"/>
              </a:spcBef>
              <a:buClr>
                <a:srgbClr val="888888"/>
              </a:buClr>
              <a:buNone/>
              <a:defRPr/>
            </a:lvl5pPr>
            <a:lvl6pPr marL="2286000" lvl="5" indent="0" rtl="0">
              <a:spcBef>
                <a:spcPts val="0"/>
              </a:spcBef>
              <a:buClr>
                <a:srgbClr val="888888"/>
              </a:buClr>
              <a:buNone/>
              <a:defRPr/>
            </a:lvl6pPr>
            <a:lvl7pPr marL="2743200" lvl="6" indent="0" rtl="0">
              <a:spcBef>
                <a:spcPts val="0"/>
              </a:spcBef>
              <a:buClr>
                <a:srgbClr val="888888"/>
              </a:buClr>
              <a:buNone/>
              <a:defRPr/>
            </a:lvl7pPr>
            <a:lvl8pPr marL="3200400" lvl="7" indent="0" rtl="0">
              <a:spcBef>
                <a:spcPts val="0"/>
              </a:spcBef>
              <a:buClr>
                <a:srgbClr val="888888"/>
              </a:buClr>
              <a:buNone/>
              <a:defRPr/>
            </a:lvl8pPr>
            <a:lvl9pPr marL="3657600" lvl="8" indent="0" rtl="0">
              <a:spcBef>
                <a:spcPts val="0"/>
              </a:spcBef>
              <a:buClr>
                <a:srgbClr val="888888"/>
              </a:buClr>
              <a:buNone/>
              <a:defRPr/>
            </a:lvl9pPr>
          </a:lstStyle>
          <a:p>
            <a:endParaRPr/>
          </a:p>
        </p:txBody>
      </p:sp>
      <p:sp>
        <p:nvSpPr>
          <p:cNvPr id="206" name="Shape 206"/>
          <p:cNvSpPr txBox="1">
            <a:spLocks noGrp="1"/>
          </p:cNvSpPr>
          <p:nvPr>
            <p:ph type="title"/>
          </p:nvPr>
        </p:nvSpPr>
        <p:spPr>
          <a:xfrm>
            <a:off x="457200" y="4463567"/>
            <a:ext cx="8305799" cy="1143000"/>
          </a:xfrm>
          <a:prstGeom prst="rect">
            <a:avLst/>
          </a:prstGeom>
          <a:noFill/>
          <a:ln>
            <a:noFill/>
          </a:ln>
        </p:spPr>
        <p:txBody>
          <a:bodyPr lIns="91425" tIns="91425" rIns="91425" bIns="91425" anchor="b" anchorCtr="0"/>
          <a:lstStyle>
            <a:lvl1pPr lvl="0" algn="l" rtl="0">
              <a:spcBef>
                <a:spcPts val="0"/>
              </a:spcBef>
              <a:buClr>
                <a:srgbClr val="FFFFFF"/>
              </a:buClr>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07" name="Shape 207"/>
          <p:cNvSpPr txBox="1">
            <a:spLocks noGrp="1"/>
          </p:cNvSpPr>
          <p:nvPr>
            <p:ph type="dt" idx="10"/>
          </p:nvPr>
        </p:nvSpPr>
        <p:spPr>
          <a:xfrm>
            <a:off x="457200" y="6312407"/>
            <a:ext cx="2133599"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08" name="Shape 208"/>
          <p:cNvSpPr txBox="1">
            <a:spLocks noGrp="1"/>
          </p:cNvSpPr>
          <p:nvPr>
            <p:ph type="ftr" idx="11"/>
          </p:nvPr>
        </p:nvSpPr>
        <p:spPr>
          <a:xfrm>
            <a:off x="2831123" y="6312407"/>
            <a:ext cx="3481754" cy="365125"/>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09" name="Shape 209"/>
          <p:cNvSpPr txBox="1">
            <a:spLocks noGrp="1"/>
          </p:cNvSpPr>
          <p:nvPr>
            <p:ph type="sldNum" idx="12"/>
          </p:nvPr>
        </p:nvSpPr>
        <p:spPr>
          <a:xfrm>
            <a:off x="6553200" y="6312407"/>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2"/>
                </a:solidFill>
                <a:latin typeface="Arial"/>
                <a:ea typeface="Arial"/>
                <a:cs typeface="Arial"/>
                <a:sym typeface="Arial"/>
              </a:rPr>
              <a:t>‹#›</a:t>
            </a:fld>
            <a:endParaRPr lang="en-US" sz="12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lvl="0" algn="l" rtl="0">
              <a:spcBef>
                <a:spcPts val="0"/>
              </a:spcBef>
              <a:buClr>
                <a:srgbClr val="FFFFFF"/>
              </a:buClr>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12" name="Shape 212"/>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13" name="Shape 213"/>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14" name="Shape 214"/>
          <p:cNvSpPr txBox="1">
            <a:spLocks noGrp="1"/>
          </p:cNvSpPr>
          <p:nvPr>
            <p:ph type="dt" idx="10"/>
          </p:nvPr>
        </p:nvSpPr>
        <p:spPr>
          <a:xfrm>
            <a:off x="457200" y="6312407"/>
            <a:ext cx="2133599"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15" name="Shape 215"/>
          <p:cNvSpPr txBox="1">
            <a:spLocks noGrp="1"/>
          </p:cNvSpPr>
          <p:nvPr>
            <p:ph type="ftr" idx="11"/>
          </p:nvPr>
        </p:nvSpPr>
        <p:spPr>
          <a:xfrm>
            <a:off x="2831123" y="6312407"/>
            <a:ext cx="3481754" cy="365125"/>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16" name="Shape 216"/>
          <p:cNvSpPr txBox="1">
            <a:spLocks noGrp="1"/>
          </p:cNvSpPr>
          <p:nvPr>
            <p:ph type="sldNum" idx="12"/>
          </p:nvPr>
        </p:nvSpPr>
        <p:spPr>
          <a:xfrm>
            <a:off x="6553200" y="6312407"/>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2"/>
                </a:solidFill>
                <a:latin typeface="Arial"/>
                <a:ea typeface="Arial"/>
                <a:cs typeface="Arial"/>
                <a:sym typeface="Arial"/>
              </a:rPr>
              <a:t>‹#›</a:t>
            </a:fld>
            <a:endParaRPr lang="en-US" sz="1200" b="0" i="0" u="none" strike="noStrike" cap="none">
              <a:solidFill>
                <a:schemeClr val="lt2"/>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19" name="Shape 219"/>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lvl="0" indent="0" algn="ctr" rtl="0">
              <a:spcBef>
                <a:spcPts val="0"/>
              </a:spcBef>
              <a:buNone/>
              <a:defRPr/>
            </a:lvl1pPr>
            <a:lvl2pPr marL="457200" lvl="1" indent="0" rtl="0">
              <a:spcBef>
                <a:spcPts val="0"/>
              </a:spcBef>
              <a:buNone/>
              <a:defRPr/>
            </a:lvl2pPr>
            <a:lvl3pPr marL="914400" lvl="2" indent="0" rtl="0">
              <a:spcBef>
                <a:spcPts val="0"/>
              </a:spcBef>
              <a:buNone/>
              <a:defRPr/>
            </a:lvl3pPr>
            <a:lvl4pPr marL="1371600" lvl="3" indent="0" rtl="0">
              <a:spcBef>
                <a:spcPts val="0"/>
              </a:spcBef>
              <a:buNone/>
              <a:defRPr/>
            </a:lvl4pPr>
            <a:lvl5pPr marL="1828800" lvl="4" indent="0" rtl="0">
              <a:spcBef>
                <a:spcPts val="0"/>
              </a:spcBef>
              <a:buNone/>
              <a:defRPr/>
            </a:lvl5pPr>
            <a:lvl6pPr marL="2286000" lvl="5" indent="0" rtl="0">
              <a:spcBef>
                <a:spcPts val="0"/>
              </a:spcBef>
              <a:buNone/>
              <a:defRPr/>
            </a:lvl6pPr>
            <a:lvl7pPr marL="2743200" lvl="6" indent="0" rtl="0">
              <a:spcBef>
                <a:spcPts val="0"/>
              </a:spcBef>
              <a:buNone/>
              <a:defRPr/>
            </a:lvl7pPr>
            <a:lvl8pPr marL="3200400" lvl="7" indent="0" rtl="0">
              <a:spcBef>
                <a:spcPts val="0"/>
              </a:spcBef>
              <a:buNone/>
              <a:defRPr/>
            </a:lvl8pPr>
            <a:lvl9pPr marL="3657600" lvl="8" indent="0" rtl="0">
              <a:spcBef>
                <a:spcPts val="0"/>
              </a:spcBef>
              <a:buNone/>
              <a:defRPr/>
            </a:lvl9pPr>
          </a:lstStyle>
          <a:p>
            <a:endParaRPr/>
          </a:p>
        </p:txBody>
      </p:sp>
      <p:sp>
        <p:nvSpPr>
          <p:cNvPr id="220" name="Shape 220"/>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21" name="Shape 221"/>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lvl="0" indent="0" algn="ctr" rtl="0">
              <a:spcBef>
                <a:spcPts val="0"/>
              </a:spcBef>
              <a:buNone/>
              <a:defRPr/>
            </a:lvl1pPr>
            <a:lvl2pPr marL="457200" lvl="1" indent="0" rtl="0">
              <a:spcBef>
                <a:spcPts val="0"/>
              </a:spcBef>
              <a:buNone/>
              <a:defRPr/>
            </a:lvl2pPr>
            <a:lvl3pPr marL="914400" lvl="2" indent="0" rtl="0">
              <a:spcBef>
                <a:spcPts val="0"/>
              </a:spcBef>
              <a:buNone/>
              <a:defRPr/>
            </a:lvl3pPr>
            <a:lvl4pPr marL="1371600" lvl="3" indent="0" rtl="0">
              <a:spcBef>
                <a:spcPts val="0"/>
              </a:spcBef>
              <a:buNone/>
              <a:defRPr/>
            </a:lvl4pPr>
            <a:lvl5pPr marL="1828800" lvl="4" indent="0" rtl="0">
              <a:spcBef>
                <a:spcPts val="0"/>
              </a:spcBef>
              <a:buNone/>
              <a:defRPr/>
            </a:lvl5pPr>
            <a:lvl6pPr marL="2286000" lvl="5" indent="0" rtl="0">
              <a:spcBef>
                <a:spcPts val="0"/>
              </a:spcBef>
              <a:buNone/>
              <a:defRPr/>
            </a:lvl6pPr>
            <a:lvl7pPr marL="2743200" lvl="6" indent="0" rtl="0">
              <a:spcBef>
                <a:spcPts val="0"/>
              </a:spcBef>
              <a:buNone/>
              <a:defRPr/>
            </a:lvl7pPr>
            <a:lvl8pPr marL="3200400" lvl="7" indent="0" rtl="0">
              <a:spcBef>
                <a:spcPts val="0"/>
              </a:spcBef>
              <a:buNone/>
              <a:defRPr/>
            </a:lvl8pPr>
            <a:lvl9pPr marL="3657600" lvl="8" indent="0" rtl="0">
              <a:spcBef>
                <a:spcPts val="0"/>
              </a:spcBef>
              <a:buNone/>
              <a:defRPr/>
            </a:lvl9pPr>
          </a:lstStyle>
          <a:p>
            <a:endParaRPr/>
          </a:p>
        </p:txBody>
      </p:sp>
      <p:sp>
        <p:nvSpPr>
          <p:cNvPr id="222" name="Shape 222"/>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23" name="Shape 223"/>
          <p:cNvSpPr txBox="1">
            <a:spLocks noGrp="1"/>
          </p:cNvSpPr>
          <p:nvPr>
            <p:ph type="dt" idx="10"/>
          </p:nvPr>
        </p:nvSpPr>
        <p:spPr>
          <a:xfrm>
            <a:off x="457200" y="6312407"/>
            <a:ext cx="2133599"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24" name="Shape 224"/>
          <p:cNvSpPr txBox="1">
            <a:spLocks noGrp="1"/>
          </p:cNvSpPr>
          <p:nvPr>
            <p:ph type="ftr" idx="11"/>
          </p:nvPr>
        </p:nvSpPr>
        <p:spPr>
          <a:xfrm>
            <a:off x="2831123" y="6312407"/>
            <a:ext cx="3481754" cy="365125"/>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25" name="Shape 225"/>
          <p:cNvSpPr txBox="1">
            <a:spLocks noGrp="1"/>
          </p:cNvSpPr>
          <p:nvPr>
            <p:ph type="sldNum" idx="12"/>
          </p:nvPr>
        </p:nvSpPr>
        <p:spPr>
          <a:xfrm>
            <a:off x="6553200" y="6312407"/>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2"/>
                </a:solidFill>
                <a:latin typeface="Arial"/>
                <a:ea typeface="Arial"/>
                <a:cs typeface="Arial"/>
                <a:sym typeface="Arial"/>
              </a:rPr>
              <a:t>‹#›</a:t>
            </a:fld>
            <a:endParaRPr lang="en-US" sz="1200" b="0" i="0" u="none" strike="noStrike" cap="none">
              <a:solidFill>
                <a:schemeClr val="lt2"/>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lvl="0" algn="l" rtl="0">
              <a:spcBef>
                <a:spcPts val="0"/>
              </a:spcBef>
              <a:buClr>
                <a:srgbClr val="FFFFFF"/>
              </a:buClr>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28" name="Shape 228"/>
          <p:cNvSpPr txBox="1">
            <a:spLocks noGrp="1"/>
          </p:cNvSpPr>
          <p:nvPr>
            <p:ph type="dt" idx="10"/>
          </p:nvPr>
        </p:nvSpPr>
        <p:spPr>
          <a:xfrm>
            <a:off x="457200" y="6312407"/>
            <a:ext cx="2133599"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29" name="Shape 229"/>
          <p:cNvSpPr txBox="1">
            <a:spLocks noGrp="1"/>
          </p:cNvSpPr>
          <p:nvPr>
            <p:ph type="ftr" idx="11"/>
          </p:nvPr>
        </p:nvSpPr>
        <p:spPr>
          <a:xfrm>
            <a:off x="2831123" y="6312407"/>
            <a:ext cx="3481754" cy="365125"/>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30" name="Shape 230"/>
          <p:cNvSpPr txBox="1">
            <a:spLocks noGrp="1"/>
          </p:cNvSpPr>
          <p:nvPr>
            <p:ph type="sldNum" idx="12"/>
          </p:nvPr>
        </p:nvSpPr>
        <p:spPr>
          <a:xfrm>
            <a:off x="6553200" y="6312407"/>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2"/>
                </a:solidFill>
                <a:latin typeface="Arial"/>
                <a:ea typeface="Arial"/>
                <a:cs typeface="Arial"/>
                <a:sym typeface="Arial"/>
              </a:rPr>
              <a:t>‹#›</a:t>
            </a:fld>
            <a:endParaRPr lang="en-US" sz="1200" b="0" i="0" u="none" strike="noStrike" cap="none">
              <a:solidFill>
                <a:schemeClr val="lt2"/>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31"/>
        <p:cNvGrpSpPr/>
        <p:nvPr/>
      </p:nvGrpSpPr>
      <p:grpSpPr>
        <a:xfrm>
          <a:off x="0" y="0"/>
          <a:ext cx="0" cy="0"/>
          <a:chOff x="0" y="0"/>
          <a:chExt cx="0" cy="0"/>
        </a:xfrm>
      </p:grpSpPr>
      <p:sp>
        <p:nvSpPr>
          <p:cNvPr id="232" name="Shape 232"/>
          <p:cNvSpPr txBox="1">
            <a:spLocks noGrp="1"/>
          </p:cNvSpPr>
          <p:nvPr>
            <p:ph type="dt" idx="10"/>
          </p:nvPr>
        </p:nvSpPr>
        <p:spPr>
          <a:xfrm>
            <a:off x="457200" y="6312407"/>
            <a:ext cx="2133599"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33" name="Shape 233"/>
          <p:cNvSpPr txBox="1">
            <a:spLocks noGrp="1"/>
          </p:cNvSpPr>
          <p:nvPr>
            <p:ph type="ftr" idx="11"/>
          </p:nvPr>
        </p:nvSpPr>
        <p:spPr>
          <a:xfrm>
            <a:off x="2831123" y="6312407"/>
            <a:ext cx="3481754" cy="365125"/>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34" name="Shape 234"/>
          <p:cNvSpPr txBox="1">
            <a:spLocks noGrp="1"/>
          </p:cNvSpPr>
          <p:nvPr>
            <p:ph type="sldNum" idx="12"/>
          </p:nvPr>
        </p:nvSpPr>
        <p:spPr>
          <a:xfrm>
            <a:off x="6553200" y="6312407"/>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2"/>
                </a:solidFill>
                <a:latin typeface="Arial"/>
                <a:ea typeface="Arial"/>
                <a:cs typeface="Arial"/>
                <a:sym typeface="Arial"/>
              </a:rPr>
              <a:t>‹#›</a:t>
            </a:fld>
            <a:endParaRPr lang="en-US" sz="1200" b="0" i="0" u="none" strike="noStrike" cap="none">
              <a:solidFill>
                <a:schemeClr val="lt2"/>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3200400" y="273050"/>
            <a:ext cx="5486399" cy="5853112"/>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37" name="Shape 237"/>
          <p:cNvSpPr txBox="1">
            <a:spLocks noGrp="1"/>
          </p:cNvSpPr>
          <p:nvPr>
            <p:ph type="dt" idx="10"/>
          </p:nvPr>
        </p:nvSpPr>
        <p:spPr>
          <a:xfrm>
            <a:off x="457200" y="6312407"/>
            <a:ext cx="2133599"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38" name="Shape 238"/>
          <p:cNvSpPr txBox="1">
            <a:spLocks noGrp="1"/>
          </p:cNvSpPr>
          <p:nvPr>
            <p:ph type="ftr" idx="11"/>
          </p:nvPr>
        </p:nvSpPr>
        <p:spPr>
          <a:xfrm>
            <a:off x="2831123" y="6312407"/>
            <a:ext cx="3481754" cy="365125"/>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39" name="Shape 239"/>
          <p:cNvSpPr txBox="1">
            <a:spLocks noGrp="1"/>
          </p:cNvSpPr>
          <p:nvPr>
            <p:ph type="sldNum" idx="12"/>
          </p:nvPr>
        </p:nvSpPr>
        <p:spPr>
          <a:xfrm>
            <a:off x="6553200" y="6312407"/>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2"/>
                </a:solidFill>
                <a:latin typeface="Arial"/>
                <a:ea typeface="Arial"/>
                <a:cs typeface="Arial"/>
                <a:sym typeface="Arial"/>
              </a:rPr>
              <a:t>‹#›</a:t>
            </a:fld>
            <a:endParaRPr lang="en-US" sz="1200" b="0" i="0" u="none" strike="noStrike" cap="none">
              <a:solidFill>
                <a:schemeClr val="lt2"/>
              </a:solidFill>
              <a:latin typeface="Arial"/>
              <a:ea typeface="Arial"/>
              <a:cs typeface="Arial"/>
              <a:sym typeface="Arial"/>
            </a:endParaRPr>
          </a:p>
        </p:txBody>
      </p:sp>
      <p:sp>
        <p:nvSpPr>
          <p:cNvPr id="240" name="Shape 240"/>
          <p:cNvSpPr/>
          <p:nvPr/>
        </p:nvSpPr>
        <p:spPr>
          <a:xfrm>
            <a:off x="0" y="1563624"/>
            <a:ext cx="2761487" cy="331317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Arial"/>
              <a:ea typeface="Arial"/>
              <a:cs typeface="Arial"/>
              <a:sym typeface="Arial"/>
            </a:endParaRPr>
          </a:p>
        </p:txBody>
      </p:sp>
      <p:cxnSp>
        <p:nvCxnSpPr>
          <p:cNvPr id="241" name="Shape 241"/>
          <p:cNvCxnSpPr/>
          <p:nvPr/>
        </p:nvCxnSpPr>
        <p:spPr>
          <a:xfrm rot="5400000">
            <a:off x="1128157" y="3221338"/>
            <a:ext cx="3017519" cy="793"/>
          </a:xfrm>
          <a:prstGeom prst="straightConnector1">
            <a:avLst/>
          </a:prstGeom>
          <a:noFill/>
          <a:ln w="19050" cap="flat" cmpd="sng">
            <a:solidFill>
              <a:schemeClr val="accent2"/>
            </a:solidFill>
            <a:prstDash val="solid"/>
            <a:round/>
            <a:headEnd type="none" w="med" len="med"/>
            <a:tailEnd type="none" w="med" len="med"/>
          </a:ln>
        </p:spPr>
      </p:cxnSp>
      <p:cxnSp>
        <p:nvCxnSpPr>
          <p:cNvPr id="242" name="Shape 242"/>
          <p:cNvCxnSpPr/>
          <p:nvPr/>
        </p:nvCxnSpPr>
        <p:spPr>
          <a:xfrm>
            <a:off x="0" y="1712975"/>
            <a:ext cx="2651760" cy="1587"/>
          </a:xfrm>
          <a:prstGeom prst="straightConnector1">
            <a:avLst/>
          </a:prstGeom>
          <a:noFill/>
          <a:ln w="19050" cap="flat" cmpd="sng">
            <a:solidFill>
              <a:schemeClr val="accent2"/>
            </a:solidFill>
            <a:prstDash val="solid"/>
            <a:round/>
            <a:headEnd type="none" w="med" len="med"/>
            <a:tailEnd type="none" w="med" len="med"/>
          </a:ln>
        </p:spPr>
      </p:cxnSp>
      <p:cxnSp>
        <p:nvCxnSpPr>
          <p:cNvPr id="243" name="Shape 243"/>
          <p:cNvCxnSpPr/>
          <p:nvPr/>
        </p:nvCxnSpPr>
        <p:spPr>
          <a:xfrm>
            <a:off x="0" y="4733544"/>
            <a:ext cx="2651760" cy="1587"/>
          </a:xfrm>
          <a:prstGeom prst="straightConnector1">
            <a:avLst/>
          </a:prstGeom>
          <a:noFill/>
          <a:ln w="19050" cap="flat" cmpd="sng">
            <a:solidFill>
              <a:schemeClr val="accent2"/>
            </a:solidFill>
            <a:prstDash val="solid"/>
            <a:round/>
            <a:headEnd type="none" w="med" len="med"/>
            <a:tailEnd type="none" w="med" len="med"/>
          </a:ln>
        </p:spPr>
      </p:cxnSp>
      <p:sp>
        <p:nvSpPr>
          <p:cNvPr id="244" name="Shape 244"/>
          <p:cNvSpPr txBox="1">
            <a:spLocks noGrp="1"/>
          </p:cNvSpPr>
          <p:nvPr>
            <p:ph type="title"/>
          </p:nvPr>
        </p:nvSpPr>
        <p:spPr>
          <a:xfrm>
            <a:off x="152400" y="1901951"/>
            <a:ext cx="2377439" cy="1371599"/>
          </a:xfrm>
          <a:prstGeom prst="rect">
            <a:avLst/>
          </a:prstGeom>
          <a:noFill/>
          <a:ln>
            <a:noFill/>
          </a:ln>
        </p:spPr>
        <p:txBody>
          <a:bodyPr lIns="91425" tIns="91425" rIns="91425" bIns="91425" anchor="b" anchorCtr="0"/>
          <a:lstStyle>
            <a:lvl1pPr lvl="0" algn="l" rtl="0">
              <a:spcBef>
                <a:spcPts val="0"/>
              </a:spcBef>
              <a:buClr>
                <a:srgbClr val="FFFFFF"/>
              </a:buClr>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45" name="Shape 245"/>
          <p:cNvSpPr txBox="1">
            <a:spLocks noGrp="1"/>
          </p:cNvSpPr>
          <p:nvPr>
            <p:ph type="body" idx="2"/>
          </p:nvPr>
        </p:nvSpPr>
        <p:spPr>
          <a:xfrm>
            <a:off x="152400" y="3273551"/>
            <a:ext cx="2377439" cy="1371599"/>
          </a:xfrm>
          <a:prstGeom prst="rect">
            <a:avLst/>
          </a:prstGeom>
          <a:noFill/>
          <a:ln>
            <a:noFill/>
          </a:ln>
        </p:spPr>
        <p:txBody>
          <a:bodyPr lIns="91425" tIns="91425" rIns="91425" bIns="91425" anchor="t" anchorCtr="0"/>
          <a:lstStyle>
            <a:lvl1pPr marL="0" lvl="0" indent="0" rtl="0">
              <a:spcBef>
                <a:spcPts val="0"/>
              </a:spcBef>
              <a:buClr>
                <a:srgbClr val="FFFFFF"/>
              </a:buClr>
              <a:buNone/>
              <a:defRPr/>
            </a:lvl1pPr>
            <a:lvl2pPr marL="457200" lvl="1" indent="0" rtl="0">
              <a:spcBef>
                <a:spcPts val="0"/>
              </a:spcBef>
              <a:buNone/>
              <a:defRPr/>
            </a:lvl2pPr>
            <a:lvl3pPr marL="914400" lvl="2" indent="0" rtl="0">
              <a:spcBef>
                <a:spcPts val="0"/>
              </a:spcBef>
              <a:buNone/>
              <a:defRPr/>
            </a:lvl3pPr>
            <a:lvl4pPr marL="1371600" lvl="3" indent="0" rtl="0">
              <a:spcBef>
                <a:spcPts val="0"/>
              </a:spcBef>
              <a:buNone/>
              <a:defRPr/>
            </a:lvl4pPr>
            <a:lvl5pPr marL="1828800" lvl="4" indent="0" rtl="0">
              <a:spcBef>
                <a:spcPts val="0"/>
              </a:spcBef>
              <a:buNone/>
              <a:defRPr/>
            </a:lvl5pPr>
            <a:lvl6pPr marL="2286000" lvl="5" indent="0" rtl="0">
              <a:spcBef>
                <a:spcPts val="0"/>
              </a:spcBef>
              <a:buNone/>
              <a:defRPr/>
            </a:lvl6pPr>
            <a:lvl7pPr marL="2743200" lvl="6" indent="0" rtl="0">
              <a:spcBef>
                <a:spcPts val="0"/>
              </a:spcBef>
              <a:buNone/>
              <a:defRPr/>
            </a:lvl7pPr>
            <a:lvl8pPr marL="3200400" lvl="7" indent="0" rtl="0">
              <a:spcBef>
                <a:spcPts val="0"/>
              </a:spcBef>
              <a:buNone/>
              <a:defRPr/>
            </a:lvl8pPr>
            <a:lvl9pPr marL="3657600" lvl="8" indent="0" rtl="0">
              <a:spcBef>
                <a:spcPts val="0"/>
              </a:spcBef>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46"/>
        <p:cNvGrpSpPr/>
        <p:nvPr/>
      </p:nvGrpSpPr>
      <p:grpSpPr>
        <a:xfrm>
          <a:off x="0" y="0"/>
          <a:ext cx="0" cy="0"/>
          <a:chOff x="0" y="0"/>
          <a:chExt cx="0" cy="0"/>
        </a:xfrm>
      </p:grpSpPr>
      <p:sp>
        <p:nvSpPr>
          <p:cNvPr id="247" name="Shape 247"/>
          <p:cNvSpPr>
            <a:spLocks noGrp="1"/>
          </p:cNvSpPr>
          <p:nvPr>
            <p:ph type="pic" idx="2"/>
          </p:nvPr>
        </p:nvSpPr>
        <p:spPr>
          <a:xfrm>
            <a:off x="3200400" y="381000"/>
            <a:ext cx="5562600" cy="5638800"/>
          </a:xfrm>
          <a:prstGeom prst="rect">
            <a:avLst/>
          </a:prstGeom>
          <a:solidFill>
            <a:schemeClr val="dk2"/>
          </a:solidFill>
          <a:ln w="88900" cap="sq" cmpd="sng">
            <a:solidFill>
              <a:srgbClr val="FFFFFF"/>
            </a:solidFill>
            <a:prstDash val="solid"/>
            <a:miter/>
            <a:headEnd type="none" w="med" len="med"/>
            <a:tailEnd type="none" w="med" len="med"/>
          </a:ln>
        </p:spPr>
      </p:sp>
      <p:sp>
        <p:nvSpPr>
          <p:cNvPr id="248" name="Shape 248"/>
          <p:cNvSpPr txBox="1">
            <a:spLocks noGrp="1"/>
          </p:cNvSpPr>
          <p:nvPr>
            <p:ph type="dt" idx="10"/>
          </p:nvPr>
        </p:nvSpPr>
        <p:spPr>
          <a:xfrm>
            <a:off x="457200" y="6312407"/>
            <a:ext cx="2133599"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49" name="Shape 249"/>
          <p:cNvSpPr txBox="1">
            <a:spLocks noGrp="1"/>
          </p:cNvSpPr>
          <p:nvPr>
            <p:ph type="ftr" idx="11"/>
          </p:nvPr>
        </p:nvSpPr>
        <p:spPr>
          <a:xfrm>
            <a:off x="2831123" y="6312407"/>
            <a:ext cx="3481754" cy="365125"/>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50" name="Shape 250"/>
          <p:cNvSpPr txBox="1">
            <a:spLocks noGrp="1"/>
          </p:cNvSpPr>
          <p:nvPr>
            <p:ph type="sldNum" idx="12"/>
          </p:nvPr>
        </p:nvSpPr>
        <p:spPr>
          <a:xfrm>
            <a:off x="6553200" y="6312407"/>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2"/>
                </a:solidFill>
                <a:latin typeface="Arial"/>
                <a:ea typeface="Arial"/>
                <a:cs typeface="Arial"/>
                <a:sym typeface="Arial"/>
              </a:rPr>
              <a:t>‹#›</a:t>
            </a:fld>
            <a:endParaRPr lang="en-US" sz="1200" b="0" i="0" u="none" strike="noStrike" cap="none">
              <a:solidFill>
                <a:schemeClr val="lt2"/>
              </a:solidFill>
              <a:latin typeface="Arial"/>
              <a:ea typeface="Arial"/>
              <a:cs typeface="Arial"/>
              <a:sym typeface="Arial"/>
            </a:endParaRPr>
          </a:p>
        </p:txBody>
      </p:sp>
      <p:sp>
        <p:nvSpPr>
          <p:cNvPr id="251" name="Shape 251"/>
          <p:cNvSpPr/>
          <p:nvPr/>
        </p:nvSpPr>
        <p:spPr>
          <a:xfrm>
            <a:off x="0" y="1563624"/>
            <a:ext cx="2761487" cy="331317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Arial"/>
              <a:ea typeface="Arial"/>
              <a:cs typeface="Arial"/>
              <a:sym typeface="Arial"/>
            </a:endParaRPr>
          </a:p>
        </p:txBody>
      </p:sp>
      <p:cxnSp>
        <p:nvCxnSpPr>
          <p:cNvPr id="252" name="Shape 252"/>
          <p:cNvCxnSpPr/>
          <p:nvPr/>
        </p:nvCxnSpPr>
        <p:spPr>
          <a:xfrm rot="5400000">
            <a:off x="1128157" y="3221338"/>
            <a:ext cx="3017519" cy="793"/>
          </a:xfrm>
          <a:prstGeom prst="straightConnector1">
            <a:avLst/>
          </a:prstGeom>
          <a:noFill/>
          <a:ln w="19050" cap="flat" cmpd="sng">
            <a:solidFill>
              <a:schemeClr val="accent2"/>
            </a:solidFill>
            <a:prstDash val="solid"/>
            <a:round/>
            <a:headEnd type="none" w="med" len="med"/>
            <a:tailEnd type="none" w="med" len="med"/>
          </a:ln>
        </p:spPr>
      </p:cxnSp>
      <p:cxnSp>
        <p:nvCxnSpPr>
          <p:cNvPr id="253" name="Shape 253"/>
          <p:cNvCxnSpPr/>
          <p:nvPr/>
        </p:nvCxnSpPr>
        <p:spPr>
          <a:xfrm>
            <a:off x="0" y="1712975"/>
            <a:ext cx="2651760" cy="1587"/>
          </a:xfrm>
          <a:prstGeom prst="straightConnector1">
            <a:avLst/>
          </a:prstGeom>
          <a:noFill/>
          <a:ln w="19050" cap="flat" cmpd="sng">
            <a:solidFill>
              <a:schemeClr val="accent2"/>
            </a:solidFill>
            <a:prstDash val="solid"/>
            <a:round/>
            <a:headEnd type="none" w="med" len="med"/>
            <a:tailEnd type="none" w="med" len="med"/>
          </a:ln>
        </p:spPr>
      </p:cxnSp>
      <p:cxnSp>
        <p:nvCxnSpPr>
          <p:cNvPr id="254" name="Shape 254"/>
          <p:cNvCxnSpPr/>
          <p:nvPr/>
        </p:nvCxnSpPr>
        <p:spPr>
          <a:xfrm>
            <a:off x="0" y="4733544"/>
            <a:ext cx="2651760" cy="1587"/>
          </a:xfrm>
          <a:prstGeom prst="straightConnector1">
            <a:avLst/>
          </a:prstGeom>
          <a:noFill/>
          <a:ln w="19050" cap="flat" cmpd="sng">
            <a:solidFill>
              <a:schemeClr val="accent2"/>
            </a:solidFill>
            <a:prstDash val="solid"/>
            <a:round/>
            <a:headEnd type="none" w="med" len="med"/>
            <a:tailEnd type="none" w="med" len="med"/>
          </a:ln>
        </p:spPr>
      </p:cxnSp>
      <p:sp>
        <p:nvSpPr>
          <p:cNvPr id="255" name="Shape 255"/>
          <p:cNvSpPr txBox="1">
            <a:spLocks noGrp="1"/>
          </p:cNvSpPr>
          <p:nvPr>
            <p:ph type="title"/>
          </p:nvPr>
        </p:nvSpPr>
        <p:spPr>
          <a:xfrm>
            <a:off x="155447" y="1905000"/>
            <a:ext cx="2377439" cy="1371599"/>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56" name="Shape 256"/>
          <p:cNvSpPr txBox="1">
            <a:spLocks noGrp="1"/>
          </p:cNvSpPr>
          <p:nvPr>
            <p:ph type="body" idx="1"/>
          </p:nvPr>
        </p:nvSpPr>
        <p:spPr>
          <a:xfrm>
            <a:off x="152400" y="3276600"/>
            <a:ext cx="2377439" cy="1371599"/>
          </a:xfrm>
          <a:prstGeom prst="rect">
            <a:avLst/>
          </a:prstGeom>
          <a:noFill/>
          <a:ln>
            <a:noFill/>
          </a:ln>
        </p:spPr>
        <p:txBody>
          <a:bodyPr lIns="91425" tIns="91425" rIns="91425" bIns="91425" anchor="t" anchorCtr="0"/>
          <a:lstStyle>
            <a:lvl1pPr marL="0" lvl="0" indent="0" rtl="0">
              <a:spcBef>
                <a:spcPts val="0"/>
              </a:spcBef>
              <a:buClr>
                <a:srgbClr val="FFFFFF"/>
              </a:buClr>
              <a:buNone/>
              <a:defRPr/>
            </a:lvl1pPr>
            <a:lvl2pPr marL="457200" lvl="1" indent="0" rtl="0">
              <a:spcBef>
                <a:spcPts val="0"/>
              </a:spcBef>
              <a:buNone/>
              <a:defRPr/>
            </a:lvl2pPr>
            <a:lvl3pPr marL="914400" lvl="2" indent="0" rtl="0">
              <a:spcBef>
                <a:spcPts val="0"/>
              </a:spcBef>
              <a:buNone/>
              <a:defRPr/>
            </a:lvl3pPr>
            <a:lvl4pPr marL="1371600" lvl="3" indent="0" rtl="0">
              <a:spcBef>
                <a:spcPts val="0"/>
              </a:spcBef>
              <a:buNone/>
              <a:defRPr/>
            </a:lvl4pPr>
            <a:lvl5pPr marL="1828800" lvl="4" indent="0" rtl="0">
              <a:spcBef>
                <a:spcPts val="0"/>
              </a:spcBef>
              <a:buNone/>
              <a:defRPr/>
            </a:lvl5pPr>
            <a:lvl6pPr marL="2286000" lvl="5" indent="0" rtl="0">
              <a:spcBef>
                <a:spcPts val="0"/>
              </a:spcBef>
              <a:buNone/>
              <a:defRPr/>
            </a:lvl6pPr>
            <a:lvl7pPr marL="2743200" lvl="6" indent="0" rtl="0">
              <a:spcBef>
                <a:spcPts val="0"/>
              </a:spcBef>
              <a:buNone/>
              <a:defRPr/>
            </a:lvl7pPr>
            <a:lvl8pPr marL="3200400" lvl="7" indent="0" rtl="0">
              <a:spcBef>
                <a:spcPts val="0"/>
              </a:spcBef>
              <a:buNone/>
              <a:defRPr/>
            </a:lvl8pPr>
            <a:lvl9pPr marL="3657600" lvl="8" indent="0" rtl="0">
              <a:spcBef>
                <a:spcPts val="0"/>
              </a:spcBef>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28982"/>
            </a:gs>
            <a:gs pos="100000">
              <a:srgbClr val="281B13"/>
            </a:gs>
          </a:gsLst>
          <a:path path="circle">
            <a:fillToRect r="100000" b="100000"/>
          </a:path>
          <a:tileRect l="-100000" t="-100000"/>
        </a:gradFill>
        <a:effectLst/>
      </p:bgPr>
    </p:bg>
    <p:spTree>
      <p:nvGrpSpPr>
        <p:cNvPr id="1" name="Shape 9"/>
        <p:cNvGrpSpPr/>
        <p:nvPr/>
      </p:nvGrpSpPr>
      <p:grpSpPr>
        <a:xfrm>
          <a:off x="0" y="0"/>
          <a:ext cx="0" cy="0"/>
          <a:chOff x="0" y="0"/>
          <a:chExt cx="0" cy="0"/>
        </a:xfrm>
      </p:grpSpPr>
      <p:sp>
        <p:nvSpPr>
          <p:cNvPr id="10" name="Shape 10"/>
          <p:cNvSpPr/>
          <p:nvPr/>
        </p:nvSpPr>
        <p:spPr>
          <a:xfrm>
            <a:off x="149352" y="137159"/>
            <a:ext cx="8869679" cy="6583680"/>
          </a:xfrm>
          <a:prstGeom prst="rect">
            <a:avLst/>
          </a:prstGeom>
          <a:noFill/>
          <a:ln w="1905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Arial"/>
              <a:ea typeface="Arial"/>
              <a:cs typeface="Arial"/>
              <a:sym typeface="Arial"/>
            </a:endParaRPr>
          </a:p>
        </p:txBody>
      </p:sp>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marR="0" lvl="0" indent="0" algn="l" rtl="0">
              <a:spcBef>
                <a:spcPts val="0"/>
              </a:spcBef>
              <a:buClr>
                <a:srgbClr val="FFFFFF"/>
              </a:buClr>
              <a:buFont typeface="Arial"/>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2" name="Shape 1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74320" marR="0" lvl="0" indent="-121920" algn="l" rtl="0">
              <a:spcBef>
                <a:spcPts val="480"/>
              </a:spcBef>
              <a:buClr>
                <a:srgbClr val="C5BB9B"/>
              </a:buClr>
              <a:buFont typeface="Arial"/>
              <a:buChar char="•"/>
              <a:defRPr/>
            </a:lvl1pPr>
            <a:lvl2pPr marL="548640" marR="0" lvl="1" indent="-66040" algn="l" rtl="0">
              <a:spcBef>
                <a:spcPts val="400"/>
              </a:spcBef>
              <a:buClr>
                <a:srgbClr val="C5BB9B"/>
              </a:buClr>
              <a:buFont typeface="Arial"/>
              <a:buChar char="•"/>
              <a:defRPr/>
            </a:lvl2pPr>
            <a:lvl3pPr marL="914400" marR="0" lvl="2" indent="-101600" algn="l" rtl="0">
              <a:spcBef>
                <a:spcPts val="400"/>
              </a:spcBef>
              <a:buClr>
                <a:schemeClr val="accent2"/>
              </a:buClr>
              <a:buFont typeface="Arial"/>
              <a:buChar char="•"/>
              <a:defRPr/>
            </a:lvl3pPr>
            <a:lvl4pPr marL="1188720" marR="0" lvl="3" indent="-121919" algn="l" rtl="0">
              <a:spcBef>
                <a:spcPts val="360"/>
              </a:spcBef>
              <a:buClr>
                <a:schemeClr val="accent3"/>
              </a:buClr>
              <a:buFont typeface="Arial"/>
              <a:buChar char="•"/>
              <a:defRPr/>
            </a:lvl4pPr>
            <a:lvl5pPr marL="1463040" marR="0" lvl="4" indent="-129539" algn="l" rtl="0">
              <a:spcBef>
                <a:spcPts val="320"/>
              </a:spcBef>
              <a:buClr>
                <a:schemeClr val="accent4"/>
              </a:buClr>
              <a:buFont typeface="Arial"/>
              <a:buChar char="•"/>
              <a:defRPr/>
            </a:lvl5pPr>
            <a:lvl6pPr marL="1691640" marR="0" lvl="5" indent="-91439" algn="l" rtl="0">
              <a:spcBef>
                <a:spcPts val="320"/>
              </a:spcBef>
              <a:buClr>
                <a:schemeClr val="accent5"/>
              </a:buClr>
              <a:buFont typeface="Arial"/>
              <a:buChar char="•"/>
              <a:defRPr/>
            </a:lvl6pPr>
            <a:lvl7pPr marL="1920240" marR="0" lvl="6" indent="-91439" algn="l" rtl="0">
              <a:spcBef>
                <a:spcPts val="320"/>
              </a:spcBef>
              <a:buClr>
                <a:schemeClr val="accent6"/>
              </a:buClr>
              <a:buFont typeface="Arial"/>
              <a:buChar char="•"/>
              <a:defRPr/>
            </a:lvl7pPr>
            <a:lvl8pPr marL="2148840" marR="0" lvl="7" indent="-91439" algn="l" rtl="0">
              <a:spcBef>
                <a:spcPts val="320"/>
              </a:spcBef>
              <a:buClr>
                <a:schemeClr val="accent3"/>
              </a:buClr>
              <a:buFont typeface="Arial"/>
              <a:buChar char="•"/>
              <a:defRPr/>
            </a:lvl8pPr>
            <a:lvl9pPr marL="2377440" marR="0" lvl="8" indent="-91439" algn="l" rtl="0">
              <a:spcBef>
                <a:spcPts val="320"/>
              </a:spcBef>
              <a:buClr>
                <a:schemeClr val="accent6"/>
              </a:buClr>
              <a:buFont typeface="Arial"/>
              <a:buChar char="•"/>
              <a:defRPr/>
            </a:lvl9pPr>
          </a:lstStyle>
          <a:p>
            <a:endParaRPr/>
          </a:p>
        </p:txBody>
      </p:sp>
      <p:sp>
        <p:nvSpPr>
          <p:cNvPr id="13" name="Shape 13"/>
          <p:cNvSpPr txBox="1">
            <a:spLocks noGrp="1"/>
          </p:cNvSpPr>
          <p:nvPr>
            <p:ph type="dt" idx="10"/>
          </p:nvPr>
        </p:nvSpPr>
        <p:spPr>
          <a:xfrm>
            <a:off x="457200" y="6312407"/>
            <a:ext cx="2133599"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4" name="Shape 14"/>
          <p:cNvSpPr txBox="1">
            <a:spLocks noGrp="1"/>
          </p:cNvSpPr>
          <p:nvPr>
            <p:ph type="ftr" idx="11"/>
          </p:nvPr>
        </p:nvSpPr>
        <p:spPr>
          <a:xfrm>
            <a:off x="2831123" y="6312407"/>
            <a:ext cx="3481754" cy="365125"/>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5" name="Shape 15"/>
          <p:cNvSpPr txBox="1">
            <a:spLocks noGrp="1"/>
          </p:cNvSpPr>
          <p:nvPr>
            <p:ph type="sldNum" idx="12"/>
          </p:nvPr>
        </p:nvSpPr>
        <p:spPr>
          <a:xfrm>
            <a:off x="6553200" y="6312407"/>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2"/>
                </a:solidFill>
                <a:latin typeface="Arial"/>
                <a:ea typeface="Arial"/>
                <a:cs typeface="Arial"/>
                <a:sym typeface="Arial"/>
              </a:rPr>
              <a:t>‹#›</a:t>
            </a:fld>
            <a:endParaRPr lang="en-US" sz="1200" b="0" i="0" u="none" strike="noStrike" cap="none">
              <a:solidFill>
                <a:schemeClr val="lt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928982"/>
            </a:gs>
            <a:gs pos="100000">
              <a:srgbClr val="281B13"/>
            </a:gs>
          </a:gsLst>
          <a:path path="circle">
            <a:fillToRect r="100000" b="100000"/>
          </a:path>
          <a:tileRect l="-100000" t="-100000"/>
        </a:gradFill>
        <a:effectLst/>
      </p:bgPr>
    </p:bg>
    <p:spTree>
      <p:nvGrpSpPr>
        <p:cNvPr id="1" name="Shape 269"/>
        <p:cNvGrpSpPr/>
        <p:nvPr/>
      </p:nvGrpSpPr>
      <p:grpSpPr>
        <a:xfrm>
          <a:off x="0" y="0"/>
          <a:ext cx="0" cy="0"/>
          <a:chOff x="0" y="0"/>
          <a:chExt cx="0" cy="0"/>
        </a:xfrm>
      </p:grpSpPr>
      <p:sp>
        <p:nvSpPr>
          <p:cNvPr id="270" name="Shape 270"/>
          <p:cNvSpPr/>
          <p:nvPr/>
        </p:nvSpPr>
        <p:spPr>
          <a:xfrm>
            <a:off x="149352" y="137159"/>
            <a:ext cx="8869799" cy="6583600"/>
          </a:xfrm>
          <a:prstGeom prst="rect">
            <a:avLst/>
          </a:prstGeom>
          <a:noFill/>
          <a:ln w="1905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Arial"/>
              <a:ea typeface="Arial"/>
              <a:cs typeface="Arial"/>
              <a:sym typeface="Arial"/>
            </a:endParaRPr>
          </a:p>
        </p:txBody>
      </p:sp>
      <p:sp>
        <p:nvSpPr>
          <p:cNvPr id="271" name="Shape 271"/>
          <p:cNvSpPr txBox="1">
            <a:spLocks noGrp="1"/>
          </p:cNvSpPr>
          <p:nvPr>
            <p:ph type="title"/>
          </p:nvPr>
        </p:nvSpPr>
        <p:spPr>
          <a:xfrm>
            <a:off x="457200" y="274637"/>
            <a:ext cx="8229600" cy="1143200"/>
          </a:xfrm>
          <a:prstGeom prst="rect">
            <a:avLst/>
          </a:prstGeom>
          <a:noFill/>
          <a:ln>
            <a:noFill/>
          </a:ln>
        </p:spPr>
        <p:txBody>
          <a:bodyPr lIns="91425" tIns="91425" rIns="91425" bIns="91425" anchor="b" anchorCtr="0"/>
          <a:lstStyle>
            <a:lvl1pPr marL="0" marR="0" lvl="0" indent="0" algn="l" rtl="0">
              <a:spcBef>
                <a:spcPts val="0"/>
              </a:spcBef>
              <a:buClr>
                <a:srgbClr val="FFFFFF"/>
              </a:buClr>
              <a:buFont typeface="Arial"/>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272" name="Shape 272"/>
          <p:cNvSpPr txBox="1">
            <a:spLocks noGrp="1"/>
          </p:cNvSpPr>
          <p:nvPr>
            <p:ph type="body" idx="1"/>
          </p:nvPr>
        </p:nvSpPr>
        <p:spPr>
          <a:xfrm>
            <a:off x="457200" y="1600200"/>
            <a:ext cx="8229600" cy="4525999"/>
          </a:xfrm>
          <a:prstGeom prst="rect">
            <a:avLst/>
          </a:prstGeom>
          <a:noFill/>
          <a:ln>
            <a:noFill/>
          </a:ln>
        </p:spPr>
        <p:txBody>
          <a:bodyPr lIns="91425" tIns="91425" rIns="91425" bIns="91425" anchor="t" anchorCtr="0"/>
          <a:lstStyle>
            <a:lvl1pPr marL="274320" marR="0" lvl="0" indent="-121920" algn="l" rtl="0">
              <a:spcBef>
                <a:spcPts val="480"/>
              </a:spcBef>
              <a:buClr>
                <a:srgbClr val="C5BB9B"/>
              </a:buClr>
              <a:buFont typeface="Arial"/>
              <a:buChar char="•"/>
              <a:defRPr/>
            </a:lvl1pPr>
            <a:lvl2pPr marL="548640" marR="0" lvl="1" indent="-66040" algn="l" rtl="0">
              <a:spcBef>
                <a:spcPts val="400"/>
              </a:spcBef>
              <a:buClr>
                <a:srgbClr val="C5BB9B"/>
              </a:buClr>
              <a:buFont typeface="Arial"/>
              <a:buChar char="•"/>
              <a:defRPr/>
            </a:lvl2pPr>
            <a:lvl3pPr marL="914400" marR="0" lvl="2" indent="-101600" algn="l" rtl="0">
              <a:spcBef>
                <a:spcPts val="400"/>
              </a:spcBef>
              <a:buClr>
                <a:schemeClr val="accent2"/>
              </a:buClr>
              <a:buFont typeface="Arial"/>
              <a:buChar char="•"/>
              <a:defRPr/>
            </a:lvl3pPr>
            <a:lvl4pPr marL="1188720" marR="0" lvl="3" indent="-121919" algn="l" rtl="0">
              <a:spcBef>
                <a:spcPts val="360"/>
              </a:spcBef>
              <a:buClr>
                <a:schemeClr val="accent3"/>
              </a:buClr>
              <a:buFont typeface="Arial"/>
              <a:buChar char="•"/>
              <a:defRPr/>
            </a:lvl4pPr>
            <a:lvl5pPr marL="1463040" marR="0" lvl="4" indent="-129539" algn="l" rtl="0">
              <a:spcBef>
                <a:spcPts val="320"/>
              </a:spcBef>
              <a:buClr>
                <a:schemeClr val="accent4"/>
              </a:buClr>
              <a:buFont typeface="Arial"/>
              <a:buChar char="•"/>
              <a:defRPr/>
            </a:lvl5pPr>
            <a:lvl6pPr marL="1691640" marR="0" lvl="5" indent="-91439" algn="l" rtl="0">
              <a:spcBef>
                <a:spcPts val="320"/>
              </a:spcBef>
              <a:buClr>
                <a:schemeClr val="accent5"/>
              </a:buClr>
              <a:buFont typeface="Arial"/>
              <a:buChar char="•"/>
              <a:defRPr/>
            </a:lvl6pPr>
            <a:lvl7pPr marL="1920240" marR="0" lvl="6" indent="-91439" algn="l" rtl="0">
              <a:spcBef>
                <a:spcPts val="320"/>
              </a:spcBef>
              <a:buClr>
                <a:schemeClr val="accent6"/>
              </a:buClr>
              <a:buFont typeface="Arial"/>
              <a:buChar char="•"/>
              <a:defRPr/>
            </a:lvl7pPr>
            <a:lvl8pPr marL="2148840" marR="0" lvl="7" indent="-91439" algn="l" rtl="0">
              <a:spcBef>
                <a:spcPts val="320"/>
              </a:spcBef>
              <a:buClr>
                <a:schemeClr val="accent3"/>
              </a:buClr>
              <a:buFont typeface="Arial"/>
              <a:buChar char="•"/>
              <a:defRPr/>
            </a:lvl8pPr>
            <a:lvl9pPr marL="2377440" marR="0" lvl="8" indent="-91439" algn="l" rtl="0">
              <a:spcBef>
                <a:spcPts val="320"/>
              </a:spcBef>
              <a:buClr>
                <a:schemeClr val="accent6"/>
              </a:buClr>
              <a:buFont typeface="Arial"/>
              <a:buChar char="•"/>
              <a:defRPr/>
            </a:lvl9pPr>
          </a:lstStyle>
          <a:p>
            <a:endParaRPr/>
          </a:p>
        </p:txBody>
      </p:sp>
      <p:sp>
        <p:nvSpPr>
          <p:cNvPr id="273" name="Shape 273"/>
          <p:cNvSpPr txBox="1">
            <a:spLocks noGrp="1"/>
          </p:cNvSpPr>
          <p:nvPr>
            <p:ph type="dt" idx="10"/>
          </p:nvPr>
        </p:nvSpPr>
        <p:spPr>
          <a:xfrm>
            <a:off x="457200" y="6312407"/>
            <a:ext cx="2133599" cy="3652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74" name="Shape 274"/>
          <p:cNvSpPr txBox="1">
            <a:spLocks noGrp="1"/>
          </p:cNvSpPr>
          <p:nvPr>
            <p:ph type="ftr" idx="11"/>
          </p:nvPr>
        </p:nvSpPr>
        <p:spPr>
          <a:xfrm>
            <a:off x="2831123" y="6312407"/>
            <a:ext cx="3481799" cy="365200"/>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75" name="Shape 275"/>
          <p:cNvSpPr txBox="1">
            <a:spLocks noGrp="1"/>
          </p:cNvSpPr>
          <p:nvPr>
            <p:ph type="sldNum" idx="12"/>
          </p:nvPr>
        </p:nvSpPr>
        <p:spPr>
          <a:xfrm>
            <a:off x="6553200" y="6312407"/>
            <a:ext cx="2133599" cy="3652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2"/>
                </a:solidFill>
                <a:latin typeface="Arial"/>
                <a:ea typeface="Arial"/>
                <a:cs typeface="Arial"/>
                <a:sym typeface="Arial"/>
              </a:rPr>
              <a:t>‹#›</a:t>
            </a:fld>
            <a:endParaRPr lang="en-US" sz="1200" b="0" i="0" u="none" strike="noStrike" cap="none">
              <a:solidFill>
                <a:schemeClr val="lt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17.jpg"/><Relationship Id="rId18" Type="http://schemas.openxmlformats.org/officeDocument/2006/relationships/image" Target="../media/image22.jpg"/><Relationship Id="rId3" Type="http://schemas.openxmlformats.org/officeDocument/2006/relationships/image" Target="../media/image1.png"/><Relationship Id="rId7" Type="http://schemas.openxmlformats.org/officeDocument/2006/relationships/image" Target="../media/image11.jpg"/><Relationship Id="rId12" Type="http://schemas.openxmlformats.org/officeDocument/2006/relationships/image" Target="../media/image16.jpg"/><Relationship Id="rId17" Type="http://schemas.openxmlformats.org/officeDocument/2006/relationships/image" Target="../media/image21.jpg"/><Relationship Id="rId2" Type="http://schemas.openxmlformats.org/officeDocument/2006/relationships/notesSlide" Target="../notesSlides/notesSlide16.xml"/><Relationship Id="rId16" Type="http://schemas.openxmlformats.org/officeDocument/2006/relationships/image" Target="../media/image20.jpg"/><Relationship Id="rId20" Type="http://schemas.openxmlformats.org/officeDocument/2006/relationships/comments" Target="../comments/comment1.xml"/><Relationship Id="rId1" Type="http://schemas.openxmlformats.org/officeDocument/2006/relationships/slideLayout" Target="../slideLayouts/slideLayout2.xml"/><Relationship Id="rId6" Type="http://schemas.openxmlformats.org/officeDocument/2006/relationships/hyperlink" Target="http://cameronleaders.weebly.com/" TargetMode="External"/><Relationship Id="rId11" Type="http://schemas.openxmlformats.org/officeDocument/2006/relationships/image" Target="../media/image15.jpg"/><Relationship Id="rId5" Type="http://schemas.openxmlformats.org/officeDocument/2006/relationships/image" Target="../media/image10.png"/><Relationship Id="rId15" Type="http://schemas.openxmlformats.org/officeDocument/2006/relationships/image" Target="../media/image19.jpg"/><Relationship Id="rId10" Type="http://schemas.openxmlformats.org/officeDocument/2006/relationships/image" Target="../media/image14.jpg"/><Relationship Id="rId19" Type="http://schemas.openxmlformats.org/officeDocument/2006/relationships/image" Target="../media/image23.jpg"/><Relationship Id="rId4" Type="http://schemas.openxmlformats.org/officeDocument/2006/relationships/image" Target="../media/image9.png"/><Relationship Id="rId9" Type="http://schemas.openxmlformats.org/officeDocument/2006/relationships/image" Target="../media/image13.jpg"/><Relationship Id="rId1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Shape 533"/>
          <p:cNvSpPr txBox="1">
            <a:spLocks noGrp="1"/>
          </p:cNvSpPr>
          <p:nvPr>
            <p:ph type="ctrTitle"/>
          </p:nvPr>
        </p:nvSpPr>
        <p:spPr>
          <a:xfrm>
            <a:off x="76200" y="2133600"/>
            <a:ext cx="4953000" cy="685926"/>
          </a:xfrm>
          <a:prstGeom prst="rect">
            <a:avLst/>
          </a:prstGeom>
          <a:noFill/>
          <a:ln>
            <a:noFill/>
          </a:ln>
        </p:spPr>
        <p:txBody>
          <a:bodyPr lIns="91425" tIns="45700" rIns="91425" bIns="45700" anchor="b" anchorCtr="0">
            <a:noAutofit/>
          </a:bodyPr>
          <a:lstStyle/>
          <a:p>
            <a:pPr marL="0" marR="0" lvl="0" indent="0" algn="l" rtl="0">
              <a:spcBef>
                <a:spcPts val="0"/>
              </a:spcBef>
              <a:buClr>
                <a:srgbClr val="F4AF25"/>
              </a:buClr>
              <a:buSzPct val="25000"/>
              <a:buFont typeface="Arial"/>
              <a:buNone/>
            </a:pPr>
            <a:r>
              <a:rPr lang="en-US" sz="3950" b="1" i="0" u="none" strike="noStrike" cap="none">
                <a:solidFill>
                  <a:srgbClr val="F4AF25"/>
                </a:solidFill>
                <a:latin typeface="Arial"/>
                <a:ea typeface="Arial"/>
                <a:cs typeface="Arial"/>
                <a:sym typeface="Arial"/>
              </a:rPr>
              <a:t>C</a:t>
            </a:r>
            <a:r>
              <a:rPr lang="en-US" sz="3950" b="1" i="0" u="none" strike="noStrike" cap="none">
                <a:solidFill>
                  <a:srgbClr val="FFFFFF"/>
                </a:solidFill>
                <a:latin typeface="Arial"/>
                <a:ea typeface="Arial"/>
                <a:cs typeface="Arial"/>
                <a:sym typeface="Arial"/>
              </a:rPr>
              <a:t>ameron </a:t>
            </a:r>
            <a:r>
              <a:rPr lang="en-US" sz="3950" b="1" i="0" u="none" strike="noStrike" cap="none">
                <a:solidFill>
                  <a:srgbClr val="F4AF25"/>
                </a:solidFill>
                <a:latin typeface="Arial"/>
                <a:ea typeface="Arial"/>
                <a:cs typeface="Arial"/>
                <a:sym typeface="Arial"/>
              </a:rPr>
              <a:t>V</a:t>
            </a:r>
            <a:r>
              <a:rPr lang="en-US" sz="3950" b="1" i="0" u="none" strike="noStrike" cap="none">
                <a:solidFill>
                  <a:srgbClr val="FFFFFF"/>
                </a:solidFill>
                <a:latin typeface="Arial"/>
                <a:ea typeface="Arial"/>
                <a:cs typeface="Arial"/>
                <a:sym typeface="Arial"/>
              </a:rPr>
              <a:t>eterans</a:t>
            </a:r>
          </a:p>
        </p:txBody>
      </p:sp>
      <p:sp>
        <p:nvSpPr>
          <p:cNvPr id="534" name="Shape 534"/>
          <p:cNvSpPr txBox="1">
            <a:spLocks noGrp="1"/>
          </p:cNvSpPr>
          <p:nvPr>
            <p:ph type="subTitle" idx="1"/>
          </p:nvPr>
        </p:nvSpPr>
        <p:spPr>
          <a:xfrm>
            <a:off x="304800" y="4495800"/>
            <a:ext cx="1600199" cy="533399"/>
          </a:xfrm>
          <a:prstGeom prst="rect">
            <a:avLst/>
          </a:prstGeom>
          <a:noFill/>
          <a:ln>
            <a:noFill/>
          </a:ln>
        </p:spPr>
        <p:txBody>
          <a:bodyPr lIns="91425" tIns="45700" rIns="91425" bIns="45700" anchor="t" anchorCtr="0">
            <a:noAutofit/>
          </a:bodyPr>
          <a:lstStyle/>
          <a:p>
            <a:pPr marL="0" marR="0" lvl="0" indent="0" algn="l" rtl="0">
              <a:spcBef>
                <a:spcPts val="0"/>
              </a:spcBef>
              <a:buClr>
                <a:srgbClr val="C5BB9B"/>
              </a:buClr>
              <a:buSzPct val="25000"/>
              <a:buFont typeface="Arial"/>
              <a:buNone/>
            </a:pPr>
            <a:r>
              <a:rPr lang="en-US" sz="2200" b="0" i="0" u="none" strike="noStrike" cap="none">
                <a:solidFill>
                  <a:schemeClr val="dk1"/>
                </a:solidFill>
                <a:latin typeface="Arial"/>
                <a:ea typeface="Arial"/>
                <a:cs typeface="Arial"/>
                <a:sym typeface="Arial"/>
              </a:rPr>
              <a:t>201</a:t>
            </a:r>
            <a:r>
              <a:rPr lang="en-US" sz="2200">
                <a:solidFill>
                  <a:schemeClr val="dk1"/>
                </a:solidFill>
              </a:rPr>
              <a:t>6</a:t>
            </a:r>
            <a:r>
              <a:rPr lang="en-US" sz="2200" b="0" i="0" u="none" strike="noStrike" cap="none">
                <a:solidFill>
                  <a:schemeClr val="dk1"/>
                </a:solidFill>
                <a:latin typeface="Arial"/>
                <a:ea typeface="Arial"/>
                <a:cs typeface="Arial"/>
                <a:sym typeface="Arial"/>
              </a:rPr>
              <a:t>-201</a:t>
            </a:r>
            <a:r>
              <a:rPr lang="en-US" sz="2200">
                <a:solidFill>
                  <a:schemeClr val="dk1"/>
                </a:solidFill>
              </a:rPr>
              <a:t>7</a:t>
            </a:r>
          </a:p>
        </p:txBody>
      </p:sp>
      <p:pic>
        <p:nvPicPr>
          <p:cNvPr id="535" name="Shape 535" descr="DragonLogoEdited-300x207.png"/>
          <p:cNvPicPr preferRelativeResize="0"/>
          <p:nvPr/>
        </p:nvPicPr>
        <p:blipFill rotWithShape="1">
          <a:blip r:embed="rId3">
            <a:alphaModFix/>
          </a:blip>
          <a:srcRect/>
          <a:stretch/>
        </p:blipFill>
        <p:spPr>
          <a:xfrm>
            <a:off x="2819400" y="3505200"/>
            <a:ext cx="1955799" cy="1349501"/>
          </a:xfrm>
          <a:prstGeom prst="rect">
            <a:avLst/>
          </a:prstGeom>
          <a:noFill/>
          <a:ln>
            <a:noFill/>
          </a:ln>
        </p:spPr>
      </p:pic>
      <p:sp>
        <p:nvSpPr>
          <p:cNvPr id="536" name="Shape 536"/>
          <p:cNvSpPr txBox="1"/>
          <p:nvPr/>
        </p:nvSpPr>
        <p:spPr>
          <a:xfrm>
            <a:off x="228600" y="2895600"/>
            <a:ext cx="2666999" cy="58477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1" i="0" u="none" strike="noStrike" cap="none">
                <a:solidFill>
                  <a:srgbClr val="FFFFFF"/>
                </a:solidFill>
                <a:latin typeface="Arial"/>
                <a:ea typeface="Arial"/>
                <a:cs typeface="Arial"/>
                <a:sym typeface="Arial"/>
              </a:rPr>
              <a:t>Middle School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Shape 613"/>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lvl="0" algn="ctr" rtl="0">
              <a:spcBef>
                <a:spcPts val="0"/>
              </a:spcBef>
              <a:buNone/>
            </a:pPr>
            <a:r>
              <a:rPr lang="en-US" sz="6000" b="1">
                <a:solidFill>
                  <a:srgbClr val="FFC000"/>
                </a:solidFill>
              </a:rPr>
              <a:t>S</a:t>
            </a:r>
            <a:r>
              <a:rPr lang="en-US" sz="6000" b="1">
                <a:solidFill>
                  <a:srgbClr val="FDFDFD"/>
                </a:solidFill>
              </a:rPr>
              <a:t>cience</a:t>
            </a:r>
          </a:p>
        </p:txBody>
      </p:sp>
      <p:sp>
        <p:nvSpPr>
          <p:cNvPr id="614" name="Shape 614"/>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lvl="0" rtl="0">
              <a:spcBef>
                <a:spcPts val="0"/>
              </a:spcBef>
              <a:buNone/>
            </a:pPr>
            <a:endParaRPr/>
          </a:p>
        </p:txBody>
      </p:sp>
      <p:pic>
        <p:nvPicPr>
          <p:cNvPr id="615" name="Shape 615" descr="DragonLogoEdited-300x207.png"/>
          <p:cNvPicPr preferRelativeResize="0"/>
          <p:nvPr/>
        </p:nvPicPr>
        <p:blipFill rotWithShape="1">
          <a:blip r:embed="rId3">
            <a:alphaModFix/>
          </a:blip>
          <a:srcRect/>
          <a:stretch/>
        </p:blipFill>
        <p:spPr>
          <a:xfrm>
            <a:off x="7680738" y="5791200"/>
            <a:ext cx="1214700" cy="838199"/>
          </a:xfrm>
          <a:prstGeom prst="rect">
            <a:avLst/>
          </a:prstGeom>
          <a:noFill/>
          <a:ln>
            <a:noFill/>
          </a:ln>
        </p:spPr>
      </p:pic>
      <p:pic>
        <p:nvPicPr>
          <p:cNvPr id="616" name="Shape 616"/>
          <p:cNvPicPr preferRelativeResize="0"/>
          <p:nvPr/>
        </p:nvPicPr>
        <p:blipFill>
          <a:blip r:embed="rId4">
            <a:alphaModFix/>
          </a:blip>
          <a:stretch>
            <a:fillRect/>
          </a:stretch>
        </p:blipFill>
        <p:spPr>
          <a:xfrm>
            <a:off x="300383" y="1417958"/>
            <a:ext cx="7533059" cy="4526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Shape 622"/>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lvl="0" algn="ctr" rtl="0">
              <a:spcBef>
                <a:spcPts val="0"/>
              </a:spcBef>
              <a:buNone/>
            </a:pPr>
            <a:r>
              <a:rPr lang="en-US" sz="6000" b="1">
                <a:solidFill>
                  <a:srgbClr val="FFC000"/>
                </a:solidFill>
              </a:rPr>
              <a:t>C</a:t>
            </a:r>
            <a:r>
              <a:rPr lang="en-US" sz="6000" b="1">
                <a:solidFill>
                  <a:srgbClr val="FDFDFD"/>
                </a:solidFill>
              </a:rPr>
              <a:t>ompared to </a:t>
            </a:r>
            <a:r>
              <a:rPr lang="en-US" sz="6000" b="1">
                <a:solidFill>
                  <a:srgbClr val="FFC000"/>
                </a:solidFill>
              </a:rPr>
              <a:t>S</a:t>
            </a:r>
            <a:r>
              <a:rPr lang="en-US" sz="6000" b="1">
                <a:solidFill>
                  <a:srgbClr val="FDFDFD"/>
                </a:solidFill>
              </a:rPr>
              <a:t>tate</a:t>
            </a:r>
          </a:p>
        </p:txBody>
      </p:sp>
      <p:pic>
        <p:nvPicPr>
          <p:cNvPr id="623" name="Shape 623" descr="DragonLogoEdited-300x207.png"/>
          <p:cNvPicPr preferRelativeResize="0"/>
          <p:nvPr/>
        </p:nvPicPr>
        <p:blipFill rotWithShape="1">
          <a:blip r:embed="rId3">
            <a:alphaModFix/>
          </a:blip>
          <a:srcRect/>
          <a:stretch/>
        </p:blipFill>
        <p:spPr>
          <a:xfrm>
            <a:off x="7680738" y="5791200"/>
            <a:ext cx="1214700" cy="838199"/>
          </a:xfrm>
          <a:prstGeom prst="rect">
            <a:avLst/>
          </a:prstGeom>
          <a:noFill/>
          <a:ln>
            <a:noFill/>
          </a:ln>
        </p:spPr>
      </p:pic>
      <p:graphicFrame>
        <p:nvGraphicFramePr>
          <p:cNvPr id="624" name="Shape 624"/>
          <p:cNvGraphicFramePr/>
          <p:nvPr/>
        </p:nvGraphicFramePr>
        <p:xfrm>
          <a:off x="310950" y="1662100"/>
          <a:ext cx="3000000" cy="3000000"/>
        </p:xfrm>
        <a:graphic>
          <a:graphicData uri="http://schemas.openxmlformats.org/drawingml/2006/table">
            <a:tbl>
              <a:tblPr>
                <a:noFill/>
                <a:tableStyleId>{3C99A842-6711-40D4-918E-03F0BCBAEE84}</a:tableStyleId>
              </a:tblPr>
              <a:tblGrid>
                <a:gridCol w="1746050"/>
                <a:gridCol w="1386500"/>
                <a:gridCol w="1537900"/>
                <a:gridCol w="1537900"/>
                <a:gridCol w="2313775"/>
              </a:tblGrid>
              <a:tr h="1207300">
                <a:tc>
                  <a:txBody>
                    <a:bodyPr/>
                    <a:lstStyle/>
                    <a:p>
                      <a:pPr lvl="0" rtl="0">
                        <a:spcBef>
                          <a:spcPts val="0"/>
                        </a:spcBef>
                        <a:buNone/>
                      </a:pPr>
                      <a:r>
                        <a:rPr lang="en-US" sz="2400" b="1"/>
                        <a:t>Grade Level</a:t>
                      </a:r>
                    </a:p>
                  </a:txBody>
                  <a:tcPr marL="91425" marR="91425" marT="91425" marB="91425"/>
                </a:tc>
                <a:tc>
                  <a:txBody>
                    <a:bodyPr/>
                    <a:lstStyle/>
                    <a:p>
                      <a:pPr lvl="0" rtl="0">
                        <a:spcBef>
                          <a:spcPts val="0"/>
                        </a:spcBef>
                        <a:buNone/>
                      </a:pPr>
                      <a:r>
                        <a:rPr lang="en-US" sz="2400" b="1"/>
                        <a:t>State Average </a:t>
                      </a:r>
                      <a:r>
                        <a:rPr lang="en-US" sz="2400" b="1" u="sng"/>
                        <a:t>2015</a:t>
                      </a:r>
                    </a:p>
                  </a:txBody>
                  <a:tcPr marL="91425" marR="91425" marT="91425" marB="91425"/>
                </a:tc>
                <a:tc>
                  <a:txBody>
                    <a:bodyPr/>
                    <a:lstStyle/>
                    <a:p>
                      <a:pPr lvl="0" rtl="0">
                        <a:spcBef>
                          <a:spcPts val="0"/>
                        </a:spcBef>
                        <a:buNone/>
                      </a:pPr>
                      <a:r>
                        <a:rPr lang="en-US" sz="2400" b="1"/>
                        <a:t>CMS 2015 (Grades 5-8)</a:t>
                      </a:r>
                    </a:p>
                  </a:txBody>
                  <a:tcPr marL="91425" marR="91425" marT="91425" marB="91425"/>
                </a:tc>
                <a:tc>
                  <a:txBody>
                    <a:bodyPr/>
                    <a:lstStyle/>
                    <a:p>
                      <a:pPr lvl="0" rtl="0">
                        <a:spcBef>
                          <a:spcPts val="0"/>
                        </a:spcBef>
                        <a:buNone/>
                      </a:pPr>
                      <a:r>
                        <a:rPr lang="en-US" sz="2400" b="1"/>
                        <a:t>CVMS 2016</a:t>
                      </a:r>
                    </a:p>
                  </a:txBody>
                  <a:tcPr marL="91425" marR="91425" marT="91425" marB="91425"/>
                </a:tc>
                <a:tc>
                  <a:txBody>
                    <a:bodyPr/>
                    <a:lstStyle/>
                    <a:p>
                      <a:pPr lvl="0" rtl="0">
                        <a:spcBef>
                          <a:spcPts val="0"/>
                        </a:spcBef>
                        <a:buClr>
                          <a:schemeClr val="dk1"/>
                        </a:buClr>
                        <a:buSzPct val="45833"/>
                        <a:buFont typeface="Arial"/>
                        <a:buNone/>
                      </a:pPr>
                      <a:r>
                        <a:rPr lang="en-US" sz="2400" b="1">
                          <a:solidFill>
                            <a:schemeClr val="dk1"/>
                          </a:solidFill>
                        </a:rPr>
                        <a:t>State Average (from 2016)</a:t>
                      </a:r>
                    </a:p>
                  </a:txBody>
                  <a:tcPr marL="91425" marR="91425" marT="91425" marB="91425"/>
                </a:tc>
              </a:tr>
              <a:tr h="730450">
                <a:tc>
                  <a:txBody>
                    <a:bodyPr/>
                    <a:lstStyle/>
                    <a:p>
                      <a:pPr lvl="0" rtl="0">
                        <a:spcBef>
                          <a:spcPts val="0"/>
                        </a:spcBef>
                        <a:buNone/>
                      </a:pPr>
                      <a:r>
                        <a:rPr lang="en-US" sz="2400" b="1"/>
                        <a:t>5</a:t>
                      </a:r>
                    </a:p>
                  </a:txBody>
                  <a:tcPr marL="91425" marR="91425" marT="91425" marB="91425"/>
                </a:tc>
                <a:tc>
                  <a:txBody>
                    <a:bodyPr/>
                    <a:lstStyle/>
                    <a:p>
                      <a:pPr lvl="0" rtl="0">
                        <a:spcBef>
                          <a:spcPts val="0"/>
                        </a:spcBef>
                        <a:buNone/>
                      </a:pPr>
                      <a:r>
                        <a:rPr lang="en-US" sz="2400">
                          <a:solidFill>
                            <a:schemeClr val="lt2"/>
                          </a:solidFill>
                        </a:rPr>
                        <a:t>47</a:t>
                      </a:r>
                    </a:p>
                  </a:txBody>
                  <a:tcPr marL="91425" marR="91425" marT="91425" marB="91425"/>
                </a:tc>
                <a:tc>
                  <a:txBody>
                    <a:bodyPr/>
                    <a:lstStyle/>
                    <a:p>
                      <a:pPr lvl="0" rtl="0">
                        <a:spcBef>
                          <a:spcPts val="0"/>
                        </a:spcBef>
                        <a:buNone/>
                      </a:pPr>
                      <a:r>
                        <a:rPr lang="en-US" sz="2400">
                          <a:solidFill>
                            <a:schemeClr val="lt1"/>
                          </a:solidFill>
                        </a:rPr>
                        <a:t>52.8</a:t>
                      </a:r>
                    </a:p>
                  </a:txBody>
                  <a:tcPr marL="91425" marR="91425" marT="91425" marB="91425"/>
                </a:tc>
                <a:tc>
                  <a:txBody>
                    <a:bodyPr/>
                    <a:lstStyle/>
                    <a:p>
                      <a:pPr lvl="0" rtl="0">
                        <a:spcBef>
                          <a:spcPts val="0"/>
                        </a:spcBef>
                        <a:buNone/>
                      </a:pPr>
                      <a:r>
                        <a:rPr lang="en-US" sz="2400">
                          <a:solidFill>
                            <a:schemeClr val="lt1"/>
                          </a:solidFill>
                        </a:rPr>
                        <a:t>(42)</a:t>
                      </a:r>
                    </a:p>
                  </a:txBody>
                  <a:tcPr marL="91425" marR="91425" marT="91425" marB="91425"/>
                </a:tc>
                <a:tc>
                  <a:txBody>
                    <a:bodyPr/>
                    <a:lstStyle/>
                    <a:p>
                      <a:pPr lvl="0" rtl="0">
                        <a:spcBef>
                          <a:spcPts val="0"/>
                        </a:spcBef>
                        <a:buNone/>
                      </a:pPr>
                      <a:r>
                        <a:rPr lang="en-US" sz="2400">
                          <a:solidFill>
                            <a:schemeClr val="lt1"/>
                          </a:solidFill>
                        </a:rPr>
                        <a:t>49</a:t>
                      </a:r>
                    </a:p>
                  </a:txBody>
                  <a:tcPr marL="91425" marR="91425" marT="91425" marB="91425"/>
                </a:tc>
              </a:tr>
              <a:tr h="730450">
                <a:tc>
                  <a:txBody>
                    <a:bodyPr/>
                    <a:lstStyle/>
                    <a:p>
                      <a:pPr lvl="0" rtl="0">
                        <a:spcBef>
                          <a:spcPts val="0"/>
                        </a:spcBef>
                        <a:buNone/>
                      </a:pPr>
                      <a:r>
                        <a:rPr lang="en-US" sz="2400" b="1"/>
                        <a:t>8</a:t>
                      </a:r>
                    </a:p>
                  </a:txBody>
                  <a:tcPr marL="91425" marR="91425" marT="91425" marB="91425"/>
                </a:tc>
                <a:tc>
                  <a:txBody>
                    <a:bodyPr/>
                    <a:lstStyle/>
                    <a:p>
                      <a:pPr lvl="0" rtl="0">
                        <a:spcBef>
                          <a:spcPts val="0"/>
                        </a:spcBef>
                        <a:buNone/>
                      </a:pPr>
                      <a:r>
                        <a:rPr lang="en-US" sz="2400">
                          <a:solidFill>
                            <a:schemeClr val="lt2"/>
                          </a:solidFill>
                        </a:rPr>
                        <a:t>48.9</a:t>
                      </a:r>
                    </a:p>
                  </a:txBody>
                  <a:tcPr marL="91425" marR="91425" marT="91425" marB="91425"/>
                </a:tc>
                <a:tc>
                  <a:txBody>
                    <a:bodyPr/>
                    <a:lstStyle/>
                    <a:p>
                      <a:pPr lvl="0" rtl="0">
                        <a:spcBef>
                          <a:spcPts val="0"/>
                        </a:spcBef>
                        <a:buNone/>
                      </a:pPr>
                      <a:r>
                        <a:rPr lang="en-US" sz="2400">
                          <a:solidFill>
                            <a:schemeClr val="lt1"/>
                          </a:solidFill>
                        </a:rPr>
                        <a:t>71.4</a:t>
                      </a:r>
                    </a:p>
                  </a:txBody>
                  <a:tcPr marL="91425" marR="91425" marT="91425" marB="91425"/>
                </a:tc>
                <a:tc>
                  <a:txBody>
                    <a:bodyPr/>
                    <a:lstStyle/>
                    <a:p>
                      <a:pPr lvl="0" rtl="0">
                        <a:spcBef>
                          <a:spcPts val="0"/>
                        </a:spcBef>
                        <a:buNone/>
                      </a:pPr>
                      <a:r>
                        <a:rPr lang="en-US" sz="2400">
                          <a:solidFill>
                            <a:schemeClr val="lt1"/>
                          </a:solidFill>
                        </a:rPr>
                        <a:t>63</a:t>
                      </a:r>
                    </a:p>
                  </a:txBody>
                  <a:tcPr marL="91425" marR="91425" marT="91425" marB="91425"/>
                </a:tc>
                <a:tc>
                  <a:txBody>
                    <a:bodyPr/>
                    <a:lstStyle/>
                    <a:p>
                      <a:pPr lvl="0" rtl="0">
                        <a:spcBef>
                          <a:spcPts val="0"/>
                        </a:spcBef>
                        <a:buNone/>
                      </a:pPr>
                      <a:r>
                        <a:rPr lang="en-US" sz="2400">
                          <a:solidFill>
                            <a:schemeClr val="lt1"/>
                          </a:solidFill>
                        </a:rPr>
                        <a:t>48</a:t>
                      </a:r>
                    </a:p>
                  </a:txBody>
                  <a:tcPr marL="91425" marR="91425" marT="91425" marB="91425"/>
                </a:tc>
              </a:tr>
            </a:tbl>
          </a:graphicData>
        </a:graphic>
      </p:graphicFrame>
      <p:sp>
        <p:nvSpPr>
          <p:cNvPr id="625" name="Shape 625"/>
          <p:cNvSpPr txBox="1"/>
          <p:nvPr/>
        </p:nvSpPr>
        <p:spPr>
          <a:xfrm>
            <a:off x="701375" y="6063100"/>
            <a:ext cx="6754200" cy="566400"/>
          </a:xfrm>
          <a:prstGeom prst="rect">
            <a:avLst/>
          </a:prstGeom>
          <a:noFill/>
          <a:ln>
            <a:noFill/>
          </a:ln>
        </p:spPr>
        <p:txBody>
          <a:bodyPr lIns="91425" tIns="91425" rIns="91425" bIns="91425" anchor="t" anchorCtr="0">
            <a:noAutofit/>
          </a:bodyPr>
          <a:lstStyle/>
          <a:p>
            <a:pPr lvl="0">
              <a:spcBef>
                <a:spcPts val="0"/>
              </a:spcBef>
              <a:buNone/>
            </a:pPr>
            <a:r>
              <a:rPr lang="en-US"/>
              <a:t>Source for state information:  http://dese.mo.gov/communications/news-releases/statewide-2016-map-results-released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Shape 631"/>
          <p:cNvSpPr txBox="1">
            <a:spLocks noGrp="1"/>
          </p:cNvSpPr>
          <p:nvPr>
            <p:ph type="title"/>
          </p:nvPr>
        </p:nvSpPr>
        <p:spPr>
          <a:xfrm>
            <a:off x="246825" y="1137150"/>
            <a:ext cx="8229600" cy="1143299"/>
          </a:xfrm>
          <a:prstGeom prst="rect">
            <a:avLst/>
          </a:prstGeom>
        </p:spPr>
        <p:txBody>
          <a:bodyPr lIns="91425" tIns="91425" rIns="91425" bIns="91425" anchor="b" anchorCtr="0">
            <a:noAutofit/>
          </a:bodyPr>
          <a:lstStyle/>
          <a:p>
            <a:pPr lvl="0" algn="ctr" rtl="0">
              <a:spcBef>
                <a:spcPts val="0"/>
              </a:spcBef>
              <a:buNone/>
            </a:pPr>
            <a:endParaRPr sz="5500" b="1">
              <a:solidFill>
                <a:srgbClr val="F4AF25"/>
              </a:solidFill>
            </a:endParaRPr>
          </a:p>
          <a:p>
            <a:pPr lvl="0" algn="ctr" rtl="0">
              <a:spcBef>
                <a:spcPts val="0"/>
              </a:spcBef>
              <a:buNone/>
            </a:pPr>
            <a:endParaRPr sz="5500" b="1">
              <a:solidFill>
                <a:srgbClr val="F4AF25"/>
              </a:solidFill>
            </a:endParaRPr>
          </a:p>
          <a:p>
            <a:pPr lvl="0" algn="ctr" rtl="0">
              <a:spcBef>
                <a:spcPts val="0"/>
              </a:spcBef>
              <a:buClr>
                <a:srgbClr val="F4AF25"/>
              </a:buClr>
              <a:buSzPct val="25000"/>
              <a:buFont typeface="Arial"/>
              <a:buNone/>
            </a:pPr>
            <a:r>
              <a:rPr lang="en-US" sz="5500" b="1">
                <a:solidFill>
                  <a:srgbClr val="F4AF25"/>
                </a:solidFill>
              </a:rPr>
              <a:t>C</a:t>
            </a:r>
            <a:r>
              <a:rPr lang="en-US" sz="5500" b="1">
                <a:solidFill>
                  <a:schemeClr val="lt1"/>
                </a:solidFill>
              </a:rPr>
              <a:t>urriculum </a:t>
            </a:r>
            <a:r>
              <a:rPr lang="en-US" sz="5500" b="1">
                <a:solidFill>
                  <a:srgbClr val="F4AF25"/>
                </a:solidFill>
              </a:rPr>
              <a:t>A</a:t>
            </a:r>
            <a:r>
              <a:rPr lang="en-US" sz="5500" b="1">
                <a:solidFill>
                  <a:schemeClr val="lt1"/>
                </a:solidFill>
              </a:rPr>
              <a:t>lignment and </a:t>
            </a:r>
            <a:r>
              <a:rPr lang="en-US" sz="5500" b="1">
                <a:solidFill>
                  <a:srgbClr val="F4AF25"/>
                </a:solidFill>
              </a:rPr>
              <a:t>C</a:t>
            </a:r>
            <a:r>
              <a:rPr lang="en-US" sz="5500" b="1">
                <a:solidFill>
                  <a:schemeClr val="lt1"/>
                </a:solidFill>
              </a:rPr>
              <a:t>ommon </a:t>
            </a:r>
            <a:r>
              <a:rPr lang="en-US" sz="5500" b="1">
                <a:solidFill>
                  <a:srgbClr val="F4AF25"/>
                </a:solidFill>
              </a:rPr>
              <a:t>G</a:t>
            </a:r>
            <a:r>
              <a:rPr lang="en-US" sz="5500" b="1">
                <a:solidFill>
                  <a:schemeClr val="lt1"/>
                </a:solidFill>
              </a:rPr>
              <a:t>rading</a:t>
            </a:r>
          </a:p>
          <a:p>
            <a:pPr lvl="0" rtl="0">
              <a:spcBef>
                <a:spcPts val="0"/>
              </a:spcBef>
              <a:buNone/>
            </a:pPr>
            <a:endParaRPr/>
          </a:p>
        </p:txBody>
      </p:sp>
      <p:sp>
        <p:nvSpPr>
          <p:cNvPr id="632" name="Shape 632"/>
          <p:cNvSpPr txBox="1">
            <a:spLocks noGrp="1"/>
          </p:cNvSpPr>
          <p:nvPr>
            <p:ph type="body" idx="1"/>
          </p:nvPr>
        </p:nvSpPr>
        <p:spPr>
          <a:xfrm>
            <a:off x="457200" y="1957825"/>
            <a:ext cx="8229600" cy="4526100"/>
          </a:xfrm>
          <a:prstGeom prst="rect">
            <a:avLst/>
          </a:prstGeom>
        </p:spPr>
        <p:txBody>
          <a:bodyPr lIns="91425" tIns="91425" rIns="91425" bIns="91425" anchor="t" anchorCtr="0">
            <a:noAutofit/>
          </a:bodyPr>
          <a:lstStyle/>
          <a:p>
            <a:pPr marL="457200" lvl="0" indent="-457200" rtl="0">
              <a:spcBef>
                <a:spcPts val="0"/>
              </a:spcBef>
              <a:buClr>
                <a:srgbClr val="9E9E9E"/>
              </a:buClr>
              <a:buSzPct val="100000"/>
            </a:pPr>
            <a:r>
              <a:rPr lang="en-US" sz="3600">
                <a:solidFill>
                  <a:srgbClr val="9E9E9E"/>
                </a:solidFill>
              </a:rPr>
              <a:t>NWRPDC trainers facilitate the process of curriculum work</a:t>
            </a:r>
          </a:p>
          <a:p>
            <a:pPr marL="457200" lvl="0" indent="-457200" rtl="0">
              <a:spcBef>
                <a:spcPts val="0"/>
              </a:spcBef>
              <a:buClr>
                <a:srgbClr val="9E9E9E"/>
              </a:buClr>
              <a:buSzPct val="100000"/>
            </a:pPr>
            <a:r>
              <a:rPr lang="en-US" sz="3600">
                <a:solidFill>
                  <a:srgbClr val="9E9E9E"/>
                </a:solidFill>
              </a:rPr>
              <a:t>Monthly meetings for vertical alignment</a:t>
            </a:r>
          </a:p>
          <a:p>
            <a:pPr marL="457200" lvl="0" indent="-457200" rtl="0">
              <a:spcBef>
                <a:spcPts val="0"/>
              </a:spcBef>
              <a:buClr>
                <a:srgbClr val="9E9E9E"/>
              </a:buClr>
              <a:buSzPct val="100000"/>
            </a:pPr>
            <a:r>
              <a:rPr lang="en-US" sz="3600">
                <a:solidFill>
                  <a:srgbClr val="9E9E9E"/>
                </a:solidFill>
              </a:rPr>
              <a:t>Weekly meetings for horizontal alignment</a:t>
            </a:r>
          </a:p>
        </p:txBody>
      </p:sp>
      <p:pic>
        <p:nvPicPr>
          <p:cNvPr id="633" name="Shape 633" descr="DragonLogoEdited-300x207.png"/>
          <p:cNvPicPr preferRelativeResize="0"/>
          <p:nvPr/>
        </p:nvPicPr>
        <p:blipFill rotWithShape="1">
          <a:blip r:embed="rId3">
            <a:alphaModFix/>
          </a:blip>
          <a:srcRect/>
          <a:stretch/>
        </p:blipFill>
        <p:spPr>
          <a:xfrm>
            <a:off x="7680738" y="5791200"/>
            <a:ext cx="1214700" cy="8381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Shape 639"/>
          <p:cNvSpPr txBox="1">
            <a:spLocks noGrp="1"/>
          </p:cNvSpPr>
          <p:nvPr>
            <p:ph type="title"/>
          </p:nvPr>
        </p:nvSpPr>
        <p:spPr>
          <a:xfrm>
            <a:off x="114319" y="656525"/>
            <a:ext cx="8915400" cy="1143000"/>
          </a:xfrm>
          <a:prstGeom prst="rect">
            <a:avLst/>
          </a:prstGeom>
          <a:noFill/>
          <a:ln>
            <a:noFill/>
          </a:ln>
        </p:spPr>
        <p:txBody>
          <a:bodyPr lIns="91425" tIns="45700" rIns="91425" bIns="45700" anchor="b" anchorCtr="0">
            <a:noAutofit/>
          </a:bodyPr>
          <a:lstStyle/>
          <a:p>
            <a:pPr marL="0" marR="0" lvl="0" indent="0" algn="ctr" rtl="0">
              <a:spcBef>
                <a:spcPts val="0"/>
              </a:spcBef>
              <a:buClr>
                <a:srgbClr val="F4AF25"/>
              </a:buClr>
              <a:buSzPct val="25000"/>
              <a:buFont typeface="Arial"/>
              <a:buNone/>
            </a:pPr>
            <a:r>
              <a:rPr lang="en-US" sz="5500" b="1">
                <a:solidFill>
                  <a:srgbClr val="FFC000"/>
                </a:solidFill>
              </a:rPr>
              <a:t>C</a:t>
            </a:r>
            <a:r>
              <a:rPr lang="en-US" sz="5500" b="1">
                <a:solidFill>
                  <a:schemeClr val="lt1"/>
                </a:solidFill>
              </a:rPr>
              <a:t>ommon </a:t>
            </a:r>
            <a:r>
              <a:rPr lang="en-US" sz="5500" b="1">
                <a:solidFill>
                  <a:srgbClr val="FFC000"/>
                </a:solidFill>
              </a:rPr>
              <a:t>G</a:t>
            </a:r>
            <a:r>
              <a:rPr lang="en-US" sz="5500" b="1">
                <a:solidFill>
                  <a:schemeClr val="lt1"/>
                </a:solidFill>
              </a:rPr>
              <a:t>rading</a:t>
            </a:r>
          </a:p>
        </p:txBody>
      </p:sp>
      <p:pic>
        <p:nvPicPr>
          <p:cNvPr id="640" name="Shape 640" descr="DragonLogoEdited-300x207.png"/>
          <p:cNvPicPr preferRelativeResize="0"/>
          <p:nvPr/>
        </p:nvPicPr>
        <p:blipFill rotWithShape="1">
          <a:blip r:embed="rId3">
            <a:alphaModFix/>
          </a:blip>
          <a:srcRect/>
          <a:stretch/>
        </p:blipFill>
        <p:spPr>
          <a:xfrm>
            <a:off x="7680738" y="5791200"/>
            <a:ext cx="1214783" cy="838199"/>
          </a:xfrm>
          <a:prstGeom prst="rect">
            <a:avLst/>
          </a:prstGeom>
          <a:noFill/>
          <a:ln>
            <a:noFill/>
          </a:ln>
        </p:spPr>
      </p:pic>
      <p:sp>
        <p:nvSpPr>
          <p:cNvPr id="641" name="Shape 641"/>
          <p:cNvSpPr txBox="1">
            <a:spLocks noGrp="1"/>
          </p:cNvSpPr>
          <p:nvPr>
            <p:ph type="body" idx="1"/>
          </p:nvPr>
        </p:nvSpPr>
        <p:spPr>
          <a:xfrm>
            <a:off x="457200" y="1957825"/>
            <a:ext cx="8229600" cy="4526100"/>
          </a:xfrm>
          <a:prstGeom prst="rect">
            <a:avLst/>
          </a:prstGeom>
        </p:spPr>
        <p:txBody>
          <a:bodyPr lIns="91425" tIns="91425" rIns="91425" bIns="91425" anchor="t" anchorCtr="0">
            <a:noAutofit/>
          </a:bodyPr>
          <a:lstStyle/>
          <a:p>
            <a:pPr marL="457200" lvl="0" indent="-457200" rtl="0">
              <a:spcBef>
                <a:spcPts val="0"/>
              </a:spcBef>
              <a:buClr>
                <a:srgbClr val="9E9E9E"/>
              </a:buClr>
              <a:buSzPct val="100000"/>
            </a:pPr>
            <a:r>
              <a:rPr lang="en-US" sz="3600" u="sng">
                <a:solidFill>
                  <a:srgbClr val="9E9E9E"/>
                </a:solidFill>
              </a:rPr>
              <a:t>Formative Assessment and Standards Based Grading</a:t>
            </a:r>
            <a:r>
              <a:rPr lang="en-US" sz="3600">
                <a:solidFill>
                  <a:srgbClr val="9E9E9E"/>
                </a:solidFill>
              </a:rPr>
              <a:t> by Robert Marzano</a:t>
            </a:r>
          </a:p>
          <a:p>
            <a:pPr marL="0" lvl="0" indent="0" rtl="0">
              <a:spcBef>
                <a:spcPts val="0"/>
              </a:spcBef>
              <a:buNone/>
            </a:pPr>
            <a:endParaRPr sz="3600">
              <a:solidFill>
                <a:srgbClr val="9E9E9E"/>
              </a:solidFill>
            </a:endParaRPr>
          </a:p>
          <a:p>
            <a:pPr marL="457200" lvl="0" indent="-457200" rtl="0">
              <a:spcBef>
                <a:spcPts val="0"/>
              </a:spcBef>
              <a:buClr>
                <a:srgbClr val="9E9E9E"/>
              </a:buClr>
              <a:buSzPct val="100000"/>
            </a:pPr>
            <a:r>
              <a:rPr lang="en-US" sz="3600">
                <a:solidFill>
                  <a:srgbClr val="9E9E9E"/>
                </a:solidFill>
              </a:rPr>
              <a:t>Weekly study and discussion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pic>
        <p:nvPicPr>
          <p:cNvPr id="647" name="Shape 647" descr="DragonLogoEdited-300x207.png"/>
          <p:cNvPicPr preferRelativeResize="0"/>
          <p:nvPr/>
        </p:nvPicPr>
        <p:blipFill rotWithShape="1">
          <a:blip r:embed="rId3">
            <a:alphaModFix/>
          </a:blip>
          <a:srcRect/>
          <a:stretch/>
        </p:blipFill>
        <p:spPr>
          <a:xfrm>
            <a:off x="7353300" y="5773700"/>
            <a:ext cx="1524000" cy="838199"/>
          </a:xfrm>
          <a:prstGeom prst="rect">
            <a:avLst/>
          </a:prstGeom>
          <a:noFill/>
          <a:ln>
            <a:noFill/>
          </a:ln>
        </p:spPr>
      </p:pic>
      <p:graphicFrame>
        <p:nvGraphicFramePr>
          <p:cNvPr id="648" name="Shape 648"/>
          <p:cNvGraphicFramePr/>
          <p:nvPr/>
        </p:nvGraphicFramePr>
        <p:xfrm>
          <a:off x="104175" y="281000"/>
          <a:ext cx="3000000" cy="3000000"/>
        </p:xfrm>
        <a:graphic>
          <a:graphicData uri="http://schemas.openxmlformats.org/drawingml/2006/table">
            <a:tbl>
              <a:tblPr>
                <a:noFill/>
                <a:tableStyleId>{CA1F3AA2-CFBB-45A3-BDF9-D8D536B838B6}</a:tableStyleId>
              </a:tblPr>
              <a:tblGrid>
                <a:gridCol w="1288550"/>
                <a:gridCol w="1186325"/>
                <a:gridCol w="634400"/>
                <a:gridCol w="1526625"/>
                <a:gridCol w="2675100"/>
                <a:gridCol w="1624650"/>
              </a:tblGrid>
              <a:tr h="430925">
                <a:tc>
                  <a:txBody>
                    <a:bodyPr/>
                    <a:lstStyle/>
                    <a:p>
                      <a:pPr lvl="0" algn="ctr" rtl="0">
                        <a:spcBef>
                          <a:spcPts val="0"/>
                        </a:spcBef>
                        <a:buNone/>
                      </a:pPr>
                      <a:r>
                        <a:rPr lang="en-US" sz="1100" b="1">
                          <a:solidFill>
                            <a:schemeClr val="lt1"/>
                          </a:solidFill>
                          <a:latin typeface="Calibri"/>
                          <a:ea typeface="Calibri"/>
                          <a:cs typeface="Calibri"/>
                          <a:sym typeface="Calibri"/>
                        </a:rPr>
                        <a:t>4 point Scale</a:t>
                      </a:r>
                    </a:p>
                  </a:txBody>
                  <a:tcPr marL="68575" marR="68575" marT="0" marB="0"/>
                </a:tc>
                <a:tc>
                  <a:txBody>
                    <a:bodyPr/>
                    <a:lstStyle/>
                    <a:p>
                      <a:pPr lvl="0" algn="ctr" rtl="0">
                        <a:spcBef>
                          <a:spcPts val="0"/>
                        </a:spcBef>
                        <a:buNone/>
                      </a:pPr>
                      <a:r>
                        <a:rPr lang="en-US" sz="1800" b="1">
                          <a:solidFill>
                            <a:schemeClr val="lt1"/>
                          </a:solidFill>
                          <a:latin typeface="Calibri"/>
                          <a:ea typeface="Calibri"/>
                          <a:cs typeface="Calibri"/>
                          <a:sym typeface="Calibri"/>
                        </a:rPr>
                        <a:t>%</a:t>
                      </a:r>
                    </a:p>
                  </a:txBody>
                  <a:tcPr marL="68575" marR="68575" marT="0" marB="0"/>
                </a:tc>
                <a:tc>
                  <a:txBody>
                    <a:bodyPr/>
                    <a:lstStyle/>
                    <a:p>
                      <a:pPr lvl="0" algn="ctr" rtl="0">
                        <a:spcBef>
                          <a:spcPts val="0"/>
                        </a:spcBef>
                        <a:buNone/>
                      </a:pPr>
                      <a:r>
                        <a:rPr lang="en-US" sz="1100" b="1">
                          <a:solidFill>
                            <a:schemeClr val="lt1"/>
                          </a:solidFill>
                          <a:latin typeface="Calibri"/>
                          <a:ea typeface="Calibri"/>
                          <a:cs typeface="Calibri"/>
                          <a:sym typeface="Calibri"/>
                        </a:rPr>
                        <a:t>Grade</a:t>
                      </a:r>
                    </a:p>
                  </a:txBody>
                  <a:tcPr marL="68575" marR="68575" marT="0" marB="0"/>
                </a:tc>
                <a:tc>
                  <a:txBody>
                    <a:bodyPr/>
                    <a:lstStyle/>
                    <a:p>
                      <a:pPr lvl="0" algn="ctr" rtl="0">
                        <a:spcBef>
                          <a:spcPts val="0"/>
                        </a:spcBef>
                        <a:buNone/>
                      </a:pPr>
                      <a:r>
                        <a:rPr lang="en-US" sz="1100" b="1">
                          <a:solidFill>
                            <a:schemeClr val="lt1"/>
                          </a:solidFill>
                          <a:latin typeface="Calibri"/>
                          <a:ea typeface="Calibri"/>
                          <a:cs typeface="Calibri"/>
                          <a:sym typeface="Calibri"/>
                        </a:rPr>
                        <a:t>Level</a:t>
                      </a:r>
                    </a:p>
                  </a:txBody>
                  <a:tcPr marL="68575" marR="68575" marT="0" marB="0"/>
                </a:tc>
                <a:tc>
                  <a:txBody>
                    <a:bodyPr/>
                    <a:lstStyle/>
                    <a:p>
                      <a:pPr lvl="0" algn="ctr" rtl="0">
                        <a:spcBef>
                          <a:spcPts val="0"/>
                        </a:spcBef>
                        <a:buNone/>
                      </a:pPr>
                      <a:r>
                        <a:rPr lang="en-US" sz="1100" b="1">
                          <a:solidFill>
                            <a:schemeClr val="lt1"/>
                          </a:solidFill>
                          <a:latin typeface="Calibri"/>
                          <a:ea typeface="Calibri"/>
                          <a:cs typeface="Calibri"/>
                          <a:sym typeface="Calibri"/>
                        </a:rPr>
                        <a:t>Description</a:t>
                      </a:r>
                    </a:p>
                  </a:txBody>
                  <a:tcPr marL="68575" marR="68575" marT="0" marB="0"/>
                </a:tc>
                <a:tc>
                  <a:txBody>
                    <a:bodyPr/>
                    <a:lstStyle/>
                    <a:p>
                      <a:pPr lvl="0" algn="ctr" rtl="0">
                        <a:spcBef>
                          <a:spcPts val="0"/>
                        </a:spcBef>
                        <a:buNone/>
                      </a:pPr>
                      <a:r>
                        <a:rPr lang="en-US" sz="1100" b="1">
                          <a:solidFill>
                            <a:schemeClr val="lt1"/>
                          </a:solidFill>
                          <a:latin typeface="Calibri"/>
                          <a:ea typeface="Calibri"/>
                          <a:cs typeface="Calibri"/>
                          <a:sym typeface="Calibri"/>
                        </a:rPr>
                        <a:t>Ability</a:t>
                      </a:r>
                    </a:p>
                  </a:txBody>
                  <a:tcPr marL="68575" marR="68575" marT="0" marB="0"/>
                </a:tc>
              </a:tr>
              <a:tr h="638400">
                <a:tc>
                  <a:txBody>
                    <a:bodyPr/>
                    <a:lstStyle/>
                    <a:p>
                      <a:pPr lvl="0" algn="ctr" rtl="0">
                        <a:spcBef>
                          <a:spcPts val="0"/>
                        </a:spcBef>
                        <a:buNone/>
                      </a:pPr>
                      <a:r>
                        <a:rPr lang="en-US" sz="1000" b="1">
                          <a:solidFill>
                            <a:schemeClr val="lt1"/>
                          </a:solidFill>
                          <a:latin typeface="Times New Roman"/>
                          <a:ea typeface="Times New Roman"/>
                          <a:cs typeface="Times New Roman"/>
                          <a:sym typeface="Times New Roman"/>
                        </a:rPr>
                        <a:t>4</a:t>
                      </a:r>
                    </a:p>
                    <a:p>
                      <a:pPr lvl="0" algn="ctr" rtl="0">
                        <a:spcBef>
                          <a:spcPts val="0"/>
                        </a:spcBef>
                        <a:buNone/>
                      </a:pPr>
                      <a:endParaRPr sz="1000" b="1">
                        <a:solidFill>
                          <a:schemeClr val="lt1"/>
                        </a:solidFill>
                        <a:latin typeface="Times New Roman"/>
                        <a:ea typeface="Times New Roman"/>
                        <a:cs typeface="Times New Roman"/>
                        <a:sym typeface="Times New Roman"/>
                      </a:endParaRPr>
                    </a:p>
                    <a:p>
                      <a:pPr lvl="0" algn="ctr" rtl="0">
                        <a:spcBef>
                          <a:spcPts val="0"/>
                        </a:spcBef>
                        <a:buNone/>
                      </a:pPr>
                      <a:r>
                        <a:rPr lang="en-US" sz="1000" b="1">
                          <a:solidFill>
                            <a:schemeClr val="lt1"/>
                          </a:solidFill>
                          <a:latin typeface="Times New Roman"/>
                          <a:ea typeface="Times New Roman"/>
                          <a:cs typeface="Times New Roman"/>
                          <a:sym typeface="Times New Roman"/>
                        </a:rPr>
                        <a:t>3.75</a:t>
                      </a:r>
                    </a:p>
                  </a:txBody>
                  <a:tcPr marL="68575" marR="68575" marT="0" marB="0"/>
                </a:tc>
                <a:tc>
                  <a:txBody>
                    <a:bodyPr/>
                    <a:lstStyle/>
                    <a:p>
                      <a:pPr lvl="0" algn="ctr" rtl="0">
                        <a:spcBef>
                          <a:spcPts val="0"/>
                        </a:spcBef>
                        <a:buNone/>
                      </a:pPr>
                      <a:r>
                        <a:rPr lang="en-US" sz="1000" b="1">
                          <a:solidFill>
                            <a:schemeClr val="lt1"/>
                          </a:solidFill>
                          <a:latin typeface="Times New Roman"/>
                          <a:ea typeface="Times New Roman"/>
                          <a:cs typeface="Times New Roman"/>
                          <a:sym typeface="Times New Roman"/>
                        </a:rPr>
                        <a:t>100%</a:t>
                      </a:r>
                    </a:p>
                    <a:p>
                      <a:pPr lvl="0" algn="ctr" rtl="0">
                        <a:spcBef>
                          <a:spcPts val="0"/>
                        </a:spcBef>
                        <a:buNone/>
                      </a:pPr>
                      <a:endParaRPr sz="1000" b="1">
                        <a:solidFill>
                          <a:schemeClr val="lt1"/>
                        </a:solidFill>
                        <a:latin typeface="Times New Roman"/>
                        <a:ea typeface="Times New Roman"/>
                        <a:cs typeface="Times New Roman"/>
                        <a:sym typeface="Times New Roman"/>
                      </a:endParaRPr>
                    </a:p>
                    <a:p>
                      <a:pPr lvl="0" algn="ctr" rtl="0">
                        <a:spcBef>
                          <a:spcPts val="0"/>
                        </a:spcBef>
                        <a:buNone/>
                      </a:pPr>
                      <a:r>
                        <a:rPr lang="en-US" sz="1000" b="1">
                          <a:solidFill>
                            <a:schemeClr val="lt1"/>
                          </a:solidFill>
                          <a:latin typeface="Times New Roman"/>
                          <a:ea typeface="Times New Roman"/>
                          <a:cs typeface="Times New Roman"/>
                          <a:sym typeface="Times New Roman"/>
                        </a:rPr>
                        <a:t>98%</a:t>
                      </a:r>
                    </a:p>
                  </a:txBody>
                  <a:tcPr marL="68575" marR="68575" marT="0" marB="0"/>
                </a:tc>
                <a:tc>
                  <a:txBody>
                    <a:bodyPr/>
                    <a:lstStyle/>
                    <a:p>
                      <a:pPr lvl="0" algn="ctr" rtl="0">
                        <a:spcBef>
                          <a:spcPts val="0"/>
                        </a:spcBef>
                        <a:buNone/>
                      </a:pPr>
                      <a:r>
                        <a:rPr lang="en-US" sz="1000" b="1">
                          <a:solidFill>
                            <a:schemeClr val="lt1"/>
                          </a:solidFill>
                          <a:latin typeface="Times New Roman"/>
                          <a:ea typeface="Times New Roman"/>
                          <a:cs typeface="Times New Roman"/>
                          <a:sym typeface="Times New Roman"/>
                        </a:rPr>
                        <a:t>A</a:t>
                      </a:r>
                    </a:p>
                    <a:p>
                      <a:pPr lvl="0" algn="ctr" rtl="0">
                        <a:spcBef>
                          <a:spcPts val="0"/>
                        </a:spcBef>
                        <a:buNone/>
                      </a:pPr>
                      <a:endParaRPr sz="1000" b="1">
                        <a:solidFill>
                          <a:schemeClr val="lt1"/>
                        </a:solidFill>
                        <a:latin typeface="Times New Roman"/>
                        <a:ea typeface="Times New Roman"/>
                        <a:cs typeface="Times New Roman"/>
                        <a:sym typeface="Times New Roman"/>
                      </a:endParaRPr>
                    </a:p>
                    <a:p>
                      <a:pPr lvl="0" algn="ctr" rtl="0">
                        <a:spcBef>
                          <a:spcPts val="0"/>
                        </a:spcBef>
                        <a:buNone/>
                      </a:pPr>
                      <a:r>
                        <a:rPr lang="en-US" sz="1000" b="1">
                          <a:solidFill>
                            <a:schemeClr val="lt1"/>
                          </a:solidFill>
                          <a:latin typeface="Times New Roman"/>
                          <a:ea typeface="Times New Roman"/>
                          <a:cs typeface="Times New Roman"/>
                          <a:sym typeface="Times New Roman"/>
                        </a:rPr>
                        <a:t>A</a:t>
                      </a:r>
                    </a:p>
                  </a:txBody>
                  <a:tcPr marL="68575" marR="68575" marT="0" marB="0"/>
                </a:tc>
                <a:tc>
                  <a:txBody>
                    <a:bodyPr/>
                    <a:lstStyle/>
                    <a:p>
                      <a:pPr marL="71755" marR="71755" lvl="0" indent="0" rtl="0">
                        <a:spcBef>
                          <a:spcPts val="0"/>
                        </a:spcBef>
                        <a:buNone/>
                      </a:pPr>
                      <a:endParaRPr sz="1000" b="1">
                        <a:solidFill>
                          <a:schemeClr val="lt1"/>
                        </a:solidFill>
                        <a:latin typeface="Times New Roman"/>
                        <a:ea typeface="Times New Roman"/>
                        <a:cs typeface="Times New Roman"/>
                        <a:sym typeface="Times New Roman"/>
                      </a:endParaRPr>
                    </a:p>
                    <a:p>
                      <a:pPr marL="71755" marR="71755" lvl="0" indent="0" algn="ctr" rtl="0">
                        <a:spcBef>
                          <a:spcPts val="0"/>
                        </a:spcBef>
                        <a:buNone/>
                      </a:pPr>
                      <a:r>
                        <a:rPr lang="en-US" sz="1000" b="1">
                          <a:solidFill>
                            <a:schemeClr val="lt1"/>
                          </a:solidFill>
                          <a:latin typeface="Times New Roman"/>
                          <a:ea typeface="Times New Roman"/>
                          <a:cs typeface="Times New Roman"/>
                          <a:sym typeface="Times New Roman"/>
                        </a:rPr>
                        <a:t>Advanced</a:t>
                      </a:r>
                    </a:p>
                  </a:txBody>
                  <a:tcPr marL="68575" marR="68575" marT="0" marB="0"/>
                </a:tc>
                <a:tc>
                  <a:txBody>
                    <a:bodyPr/>
                    <a:lstStyle/>
                    <a:p>
                      <a:pPr lvl="0" algn="ctr" rtl="0">
                        <a:spcBef>
                          <a:spcPts val="0"/>
                        </a:spcBef>
                        <a:buNone/>
                      </a:pPr>
                      <a:r>
                        <a:rPr lang="en-US" sz="1000" i="1">
                          <a:solidFill>
                            <a:schemeClr val="lt1"/>
                          </a:solidFill>
                          <a:latin typeface="Calibri"/>
                          <a:ea typeface="Calibri"/>
                          <a:cs typeface="Calibri"/>
                          <a:sym typeface="Calibri"/>
                        </a:rPr>
                        <a:t>“I know it better than my teacher expected me to learn it”</a:t>
                      </a:r>
                    </a:p>
                    <a:p>
                      <a:pPr lvl="0" algn="ctr" rtl="0">
                        <a:spcBef>
                          <a:spcPts val="0"/>
                        </a:spcBef>
                        <a:buNone/>
                      </a:pPr>
                      <a:r>
                        <a:rPr lang="en-US" sz="1000" i="1">
                          <a:solidFill>
                            <a:schemeClr val="lt1"/>
                          </a:solidFill>
                          <a:latin typeface="Calibri"/>
                          <a:ea typeface="Calibri"/>
                          <a:cs typeface="Calibri"/>
                          <a:sym typeface="Calibri"/>
                        </a:rPr>
                        <a:t>Met learning goal and went above and  beyond</a:t>
                      </a:r>
                    </a:p>
                  </a:txBody>
                  <a:tcPr marL="68575" marR="68575" marT="0" marB="0"/>
                </a:tc>
                <a:tc>
                  <a:txBody>
                    <a:bodyPr/>
                    <a:lstStyle/>
                    <a:p>
                      <a:pPr marL="71755" marR="71755" lvl="0" indent="0" algn="ctr" rtl="0">
                        <a:spcBef>
                          <a:spcPts val="0"/>
                        </a:spcBef>
                        <a:buNone/>
                      </a:pPr>
                      <a:r>
                        <a:rPr lang="en-US" sz="1000" b="1">
                          <a:solidFill>
                            <a:schemeClr val="lt1"/>
                          </a:solidFill>
                          <a:latin typeface="Calibri"/>
                          <a:ea typeface="Calibri"/>
                          <a:cs typeface="Calibri"/>
                          <a:sym typeface="Calibri"/>
                        </a:rPr>
                        <a:t>Utilization</a:t>
                      </a:r>
                    </a:p>
                    <a:p>
                      <a:pPr marL="71755" marR="71755" lvl="0" indent="0" algn="ctr" rtl="0">
                        <a:spcBef>
                          <a:spcPts val="0"/>
                        </a:spcBef>
                        <a:buNone/>
                      </a:pPr>
                      <a:r>
                        <a:rPr lang="en-US" sz="1000" b="1">
                          <a:solidFill>
                            <a:schemeClr val="lt1"/>
                          </a:solidFill>
                          <a:latin typeface="Calibri"/>
                          <a:ea typeface="Calibri"/>
                          <a:cs typeface="Calibri"/>
                          <a:sym typeface="Calibri"/>
                        </a:rPr>
                        <a:t>Inferences</a:t>
                      </a:r>
                    </a:p>
                  </a:txBody>
                  <a:tcPr marL="68575" marR="68575" marT="0" marB="0"/>
                </a:tc>
              </a:tr>
              <a:tr h="702225">
                <a:tc>
                  <a:txBody>
                    <a:bodyPr/>
                    <a:lstStyle/>
                    <a:p>
                      <a:pPr lvl="0" algn="ctr" rtl="0">
                        <a:spcBef>
                          <a:spcPts val="0"/>
                        </a:spcBef>
                        <a:buNone/>
                      </a:pPr>
                      <a:r>
                        <a:rPr lang="en-US" sz="1000" b="1">
                          <a:solidFill>
                            <a:schemeClr val="lt1"/>
                          </a:solidFill>
                          <a:latin typeface="Times New Roman"/>
                          <a:ea typeface="Times New Roman"/>
                          <a:cs typeface="Times New Roman"/>
                          <a:sym typeface="Times New Roman"/>
                        </a:rPr>
                        <a:t>3.5</a:t>
                      </a:r>
                    </a:p>
                    <a:p>
                      <a:pPr lvl="0" algn="ctr" rtl="0">
                        <a:spcBef>
                          <a:spcPts val="0"/>
                        </a:spcBef>
                        <a:buNone/>
                      </a:pPr>
                      <a:endParaRPr sz="1000" b="1">
                        <a:solidFill>
                          <a:schemeClr val="lt1"/>
                        </a:solidFill>
                        <a:latin typeface="Times New Roman"/>
                        <a:ea typeface="Times New Roman"/>
                        <a:cs typeface="Times New Roman"/>
                        <a:sym typeface="Times New Roman"/>
                      </a:endParaRPr>
                    </a:p>
                    <a:p>
                      <a:pPr lvl="0" algn="ctr" rtl="0">
                        <a:spcBef>
                          <a:spcPts val="0"/>
                        </a:spcBef>
                        <a:buNone/>
                      </a:pPr>
                      <a:r>
                        <a:rPr lang="en-US" sz="1000" b="1">
                          <a:solidFill>
                            <a:schemeClr val="lt1"/>
                          </a:solidFill>
                          <a:latin typeface="Times New Roman"/>
                          <a:ea typeface="Times New Roman"/>
                          <a:cs typeface="Times New Roman"/>
                          <a:sym typeface="Times New Roman"/>
                        </a:rPr>
                        <a:t>3.25</a:t>
                      </a:r>
                    </a:p>
                  </a:txBody>
                  <a:tcPr marL="68575" marR="68575" marT="0" marB="0"/>
                </a:tc>
                <a:tc>
                  <a:txBody>
                    <a:bodyPr/>
                    <a:lstStyle/>
                    <a:p>
                      <a:pPr lvl="0" algn="ctr" rtl="0">
                        <a:spcBef>
                          <a:spcPts val="0"/>
                        </a:spcBef>
                        <a:buNone/>
                      </a:pPr>
                      <a:r>
                        <a:rPr lang="en-US" sz="1000" b="1">
                          <a:solidFill>
                            <a:schemeClr val="lt1"/>
                          </a:solidFill>
                          <a:latin typeface="Times New Roman"/>
                          <a:ea typeface="Times New Roman"/>
                          <a:cs typeface="Times New Roman"/>
                          <a:sym typeface="Times New Roman"/>
                        </a:rPr>
                        <a:t>96%</a:t>
                      </a:r>
                    </a:p>
                    <a:p>
                      <a:pPr lvl="0" algn="ctr" rtl="0">
                        <a:spcBef>
                          <a:spcPts val="0"/>
                        </a:spcBef>
                        <a:buNone/>
                      </a:pPr>
                      <a:endParaRPr sz="1000" b="1">
                        <a:solidFill>
                          <a:schemeClr val="lt1"/>
                        </a:solidFill>
                        <a:latin typeface="Times New Roman"/>
                        <a:ea typeface="Times New Roman"/>
                        <a:cs typeface="Times New Roman"/>
                        <a:sym typeface="Times New Roman"/>
                      </a:endParaRPr>
                    </a:p>
                    <a:p>
                      <a:pPr lvl="0" algn="ctr" rtl="0">
                        <a:spcBef>
                          <a:spcPts val="0"/>
                        </a:spcBef>
                        <a:buNone/>
                      </a:pPr>
                      <a:r>
                        <a:rPr lang="en-US" sz="1000" b="1">
                          <a:solidFill>
                            <a:schemeClr val="lt1"/>
                          </a:solidFill>
                          <a:latin typeface="Times New Roman"/>
                          <a:ea typeface="Times New Roman"/>
                          <a:cs typeface="Times New Roman"/>
                          <a:sym typeface="Times New Roman"/>
                        </a:rPr>
                        <a:t>92%</a:t>
                      </a:r>
                    </a:p>
                  </a:txBody>
                  <a:tcPr marL="68575" marR="68575" marT="0" marB="0"/>
                </a:tc>
                <a:tc>
                  <a:txBody>
                    <a:bodyPr/>
                    <a:lstStyle/>
                    <a:p>
                      <a:pPr lvl="0" algn="ctr" rtl="0">
                        <a:spcBef>
                          <a:spcPts val="0"/>
                        </a:spcBef>
                        <a:buNone/>
                      </a:pPr>
                      <a:r>
                        <a:rPr lang="en-US" sz="1000" b="1">
                          <a:solidFill>
                            <a:schemeClr val="lt1"/>
                          </a:solidFill>
                          <a:latin typeface="Times New Roman"/>
                          <a:ea typeface="Times New Roman"/>
                          <a:cs typeface="Times New Roman"/>
                          <a:sym typeface="Times New Roman"/>
                        </a:rPr>
                        <a:t>A</a:t>
                      </a:r>
                    </a:p>
                    <a:p>
                      <a:pPr lvl="0" algn="ctr" rtl="0">
                        <a:spcBef>
                          <a:spcPts val="0"/>
                        </a:spcBef>
                        <a:buNone/>
                      </a:pPr>
                      <a:endParaRPr sz="1000" b="1">
                        <a:solidFill>
                          <a:schemeClr val="lt1"/>
                        </a:solidFill>
                        <a:latin typeface="Times New Roman"/>
                        <a:ea typeface="Times New Roman"/>
                        <a:cs typeface="Times New Roman"/>
                        <a:sym typeface="Times New Roman"/>
                      </a:endParaRPr>
                    </a:p>
                    <a:p>
                      <a:pPr lvl="0" algn="ctr" rtl="0">
                        <a:spcBef>
                          <a:spcPts val="0"/>
                        </a:spcBef>
                        <a:buNone/>
                      </a:pPr>
                      <a:r>
                        <a:rPr lang="en-US" sz="1000" b="1">
                          <a:solidFill>
                            <a:schemeClr val="lt1"/>
                          </a:solidFill>
                          <a:latin typeface="Times New Roman"/>
                          <a:ea typeface="Times New Roman"/>
                          <a:cs typeface="Times New Roman"/>
                          <a:sym typeface="Times New Roman"/>
                        </a:rPr>
                        <a:t>A-</a:t>
                      </a:r>
                    </a:p>
                  </a:txBody>
                  <a:tcPr marL="68575" marR="68575" marT="0" marB="0"/>
                </a:tc>
                <a:tc>
                  <a:txBody>
                    <a:bodyPr/>
                    <a:lstStyle/>
                    <a:p>
                      <a:pPr lvl="0" rtl="0">
                        <a:spcBef>
                          <a:spcPts val="0"/>
                        </a:spcBef>
                        <a:buNone/>
                      </a:pPr>
                      <a:endParaRPr sz="1000" b="1">
                        <a:solidFill>
                          <a:schemeClr val="lt1"/>
                        </a:solidFill>
                        <a:latin typeface="Times New Roman"/>
                        <a:ea typeface="Times New Roman"/>
                        <a:cs typeface="Times New Roman"/>
                        <a:sym typeface="Times New Roman"/>
                      </a:endParaRPr>
                    </a:p>
                  </a:txBody>
                  <a:tcPr marL="68575" marR="68575" marT="0" marB="0"/>
                </a:tc>
                <a:tc>
                  <a:txBody>
                    <a:bodyPr/>
                    <a:lstStyle/>
                    <a:p>
                      <a:pPr lvl="0" algn="ctr" rtl="0">
                        <a:spcBef>
                          <a:spcPts val="0"/>
                        </a:spcBef>
                        <a:buNone/>
                      </a:pPr>
                      <a:r>
                        <a:rPr lang="en-US" sz="900">
                          <a:solidFill>
                            <a:schemeClr val="lt1"/>
                          </a:solidFill>
                        </a:rPr>
                        <a:t>Met learning goal without errors</a:t>
                      </a:r>
                    </a:p>
                    <a:p>
                      <a:pPr lvl="0" algn="ctr" rtl="0">
                        <a:spcBef>
                          <a:spcPts val="0"/>
                        </a:spcBef>
                        <a:buNone/>
                      </a:pPr>
                      <a:r>
                        <a:rPr lang="en-US" sz="900">
                          <a:solidFill>
                            <a:schemeClr val="lt1"/>
                          </a:solidFill>
                        </a:rPr>
                        <a:t>&amp; without help. Showed partial evidence of a deeper understanding.</a:t>
                      </a:r>
                    </a:p>
                    <a:p>
                      <a:pPr lvl="0" algn="ctr" rtl="0">
                        <a:spcBef>
                          <a:spcPts val="0"/>
                        </a:spcBef>
                        <a:buNone/>
                      </a:pPr>
                      <a:endParaRPr sz="1100" b="1">
                        <a:solidFill>
                          <a:schemeClr val="lt1"/>
                        </a:solidFill>
                        <a:latin typeface="Calibri"/>
                        <a:ea typeface="Calibri"/>
                        <a:cs typeface="Calibri"/>
                        <a:sym typeface="Calibri"/>
                      </a:endParaRPr>
                    </a:p>
                  </a:txBody>
                  <a:tcPr marL="68575" marR="68575" marT="0" marB="0"/>
                </a:tc>
                <a:tc>
                  <a:txBody>
                    <a:bodyPr/>
                    <a:lstStyle/>
                    <a:p>
                      <a:pPr lvl="0" rtl="0">
                        <a:spcBef>
                          <a:spcPts val="0"/>
                        </a:spcBef>
                        <a:buNone/>
                      </a:pPr>
                      <a:endParaRPr sz="1000" b="1">
                        <a:solidFill>
                          <a:schemeClr val="lt1"/>
                        </a:solidFill>
                        <a:latin typeface="Calibri"/>
                        <a:ea typeface="Calibri"/>
                        <a:cs typeface="Calibri"/>
                        <a:sym typeface="Calibri"/>
                      </a:endParaRPr>
                    </a:p>
                  </a:txBody>
                  <a:tcPr marL="68575" marR="68575" marT="0" marB="0"/>
                </a:tc>
              </a:tr>
              <a:tr h="638400">
                <a:tc>
                  <a:txBody>
                    <a:bodyPr/>
                    <a:lstStyle/>
                    <a:p>
                      <a:pPr lvl="0" algn="ctr" rtl="0">
                        <a:spcBef>
                          <a:spcPts val="0"/>
                        </a:spcBef>
                        <a:buNone/>
                      </a:pPr>
                      <a:r>
                        <a:rPr lang="en-US" sz="1000" b="1">
                          <a:solidFill>
                            <a:schemeClr val="lt1"/>
                          </a:solidFill>
                          <a:latin typeface="Times New Roman"/>
                          <a:ea typeface="Times New Roman"/>
                          <a:cs typeface="Times New Roman"/>
                          <a:sym typeface="Times New Roman"/>
                        </a:rPr>
                        <a:t>3</a:t>
                      </a:r>
                    </a:p>
                  </a:txBody>
                  <a:tcPr marL="68575" marR="68575" marT="0" marB="0"/>
                </a:tc>
                <a:tc>
                  <a:txBody>
                    <a:bodyPr/>
                    <a:lstStyle/>
                    <a:p>
                      <a:pPr lvl="0" algn="ctr" rtl="0">
                        <a:spcBef>
                          <a:spcPts val="0"/>
                        </a:spcBef>
                        <a:buNone/>
                      </a:pPr>
                      <a:r>
                        <a:rPr lang="en-US" sz="1000" b="1">
                          <a:solidFill>
                            <a:schemeClr val="lt1"/>
                          </a:solidFill>
                          <a:latin typeface="Times New Roman"/>
                          <a:ea typeface="Times New Roman"/>
                          <a:cs typeface="Times New Roman"/>
                          <a:sym typeface="Times New Roman"/>
                        </a:rPr>
                        <a:t>89%</a:t>
                      </a:r>
                    </a:p>
                  </a:txBody>
                  <a:tcPr marL="68575" marR="68575" marT="0" marB="0"/>
                </a:tc>
                <a:tc>
                  <a:txBody>
                    <a:bodyPr/>
                    <a:lstStyle/>
                    <a:p>
                      <a:pPr lvl="0" algn="ctr" rtl="0">
                        <a:spcBef>
                          <a:spcPts val="0"/>
                        </a:spcBef>
                        <a:buNone/>
                      </a:pPr>
                      <a:r>
                        <a:rPr lang="en-US" sz="1000" b="1">
                          <a:solidFill>
                            <a:schemeClr val="lt1"/>
                          </a:solidFill>
                          <a:latin typeface="Times New Roman"/>
                          <a:ea typeface="Times New Roman"/>
                          <a:cs typeface="Times New Roman"/>
                          <a:sym typeface="Times New Roman"/>
                        </a:rPr>
                        <a:t>B+</a:t>
                      </a:r>
                    </a:p>
                  </a:txBody>
                  <a:tcPr marL="68575" marR="68575" marT="0" marB="0"/>
                </a:tc>
                <a:tc>
                  <a:txBody>
                    <a:bodyPr/>
                    <a:lstStyle/>
                    <a:p>
                      <a:pPr marL="71755" marR="71755" lvl="0" indent="0" rtl="0">
                        <a:spcBef>
                          <a:spcPts val="0"/>
                        </a:spcBef>
                        <a:buNone/>
                      </a:pPr>
                      <a:endParaRPr sz="1000">
                        <a:solidFill>
                          <a:schemeClr val="lt1"/>
                        </a:solidFill>
                        <a:latin typeface="Times New Roman"/>
                        <a:ea typeface="Times New Roman"/>
                        <a:cs typeface="Times New Roman"/>
                        <a:sym typeface="Times New Roman"/>
                      </a:endParaRPr>
                    </a:p>
                    <a:p>
                      <a:pPr marL="71755" marR="71755" lvl="0" indent="0" algn="ctr" rtl="0">
                        <a:spcBef>
                          <a:spcPts val="0"/>
                        </a:spcBef>
                        <a:buNone/>
                      </a:pPr>
                      <a:r>
                        <a:rPr lang="en-US" sz="1000" b="1">
                          <a:solidFill>
                            <a:schemeClr val="lt1"/>
                          </a:solidFill>
                          <a:latin typeface="Times New Roman"/>
                          <a:ea typeface="Times New Roman"/>
                          <a:cs typeface="Times New Roman"/>
                          <a:sym typeface="Times New Roman"/>
                        </a:rPr>
                        <a:t>Proficient</a:t>
                      </a:r>
                    </a:p>
                  </a:txBody>
                  <a:tcPr marL="68575" marR="68575" marT="0" marB="0"/>
                </a:tc>
                <a:tc>
                  <a:txBody>
                    <a:bodyPr/>
                    <a:lstStyle/>
                    <a:p>
                      <a:pPr lvl="0" algn="ctr" rtl="0">
                        <a:spcBef>
                          <a:spcPts val="0"/>
                        </a:spcBef>
                        <a:buNone/>
                      </a:pPr>
                      <a:r>
                        <a:rPr lang="en-US" sz="1000" i="1">
                          <a:solidFill>
                            <a:schemeClr val="lt1"/>
                          </a:solidFill>
                          <a:latin typeface="Calibri"/>
                          <a:ea typeface="Calibri"/>
                          <a:cs typeface="Calibri"/>
                          <a:sym typeface="Calibri"/>
                        </a:rPr>
                        <a:t>“I know it just the way my teacher taught it”</a:t>
                      </a:r>
                    </a:p>
                    <a:p>
                      <a:pPr lvl="0" algn="ctr" rtl="0">
                        <a:spcBef>
                          <a:spcPts val="0"/>
                        </a:spcBef>
                        <a:buNone/>
                      </a:pPr>
                      <a:r>
                        <a:rPr lang="en-US" sz="1000">
                          <a:solidFill>
                            <a:schemeClr val="lt1"/>
                          </a:solidFill>
                          <a:latin typeface="Calibri"/>
                          <a:ea typeface="Calibri"/>
                          <a:cs typeface="Calibri"/>
                          <a:sym typeface="Calibri"/>
                        </a:rPr>
                        <a:t>Met learning goal without any errors</a:t>
                      </a:r>
                    </a:p>
                    <a:p>
                      <a:pPr lvl="0" algn="ctr" rtl="0">
                        <a:spcBef>
                          <a:spcPts val="0"/>
                        </a:spcBef>
                        <a:buNone/>
                      </a:pPr>
                      <a:endParaRPr sz="1000" i="1">
                        <a:solidFill>
                          <a:schemeClr val="lt1"/>
                        </a:solidFill>
                        <a:latin typeface="Calibri"/>
                        <a:ea typeface="Calibri"/>
                        <a:cs typeface="Calibri"/>
                        <a:sym typeface="Calibri"/>
                      </a:endParaRPr>
                    </a:p>
                  </a:txBody>
                  <a:tcPr marL="68575" marR="68575" marT="0" marB="0"/>
                </a:tc>
                <a:tc>
                  <a:txBody>
                    <a:bodyPr/>
                    <a:lstStyle/>
                    <a:p>
                      <a:pPr marL="71755" marR="71755" lvl="0" indent="0" algn="ctr" rtl="0">
                        <a:spcBef>
                          <a:spcPts val="0"/>
                        </a:spcBef>
                        <a:buNone/>
                      </a:pPr>
                      <a:r>
                        <a:rPr lang="en-US" sz="1000" b="1">
                          <a:solidFill>
                            <a:schemeClr val="lt1"/>
                          </a:solidFill>
                          <a:latin typeface="Calibri"/>
                          <a:ea typeface="Calibri"/>
                          <a:cs typeface="Calibri"/>
                          <a:sym typeface="Calibri"/>
                        </a:rPr>
                        <a:t>Analysis</a:t>
                      </a:r>
                    </a:p>
                    <a:p>
                      <a:pPr marL="71755" marR="71755" lvl="0" indent="0" algn="ctr" rtl="0">
                        <a:spcBef>
                          <a:spcPts val="0"/>
                        </a:spcBef>
                        <a:buNone/>
                      </a:pPr>
                      <a:r>
                        <a:rPr lang="en-US" sz="1000" b="1">
                          <a:solidFill>
                            <a:schemeClr val="lt1"/>
                          </a:solidFill>
                          <a:latin typeface="Calibri"/>
                          <a:ea typeface="Calibri"/>
                          <a:cs typeface="Calibri"/>
                          <a:sym typeface="Calibri"/>
                        </a:rPr>
                        <a:t>Application</a:t>
                      </a:r>
                    </a:p>
                  </a:txBody>
                  <a:tcPr marL="68575" marR="68575" marT="0" marB="0"/>
                </a:tc>
              </a:tr>
              <a:tr h="478800">
                <a:tc>
                  <a:txBody>
                    <a:bodyPr/>
                    <a:lstStyle/>
                    <a:p>
                      <a:pPr lvl="0" algn="ctr" rtl="0">
                        <a:spcBef>
                          <a:spcPts val="0"/>
                        </a:spcBef>
                        <a:buNone/>
                      </a:pPr>
                      <a:r>
                        <a:rPr lang="en-US" sz="1000" b="1">
                          <a:solidFill>
                            <a:schemeClr val="lt1"/>
                          </a:solidFill>
                          <a:latin typeface="Times New Roman"/>
                          <a:ea typeface="Times New Roman"/>
                          <a:cs typeface="Times New Roman"/>
                          <a:sym typeface="Times New Roman"/>
                        </a:rPr>
                        <a:t>2.75</a:t>
                      </a:r>
                    </a:p>
                  </a:txBody>
                  <a:tcPr marL="68575" marR="68575" marT="0" marB="0"/>
                </a:tc>
                <a:tc>
                  <a:txBody>
                    <a:bodyPr/>
                    <a:lstStyle/>
                    <a:p>
                      <a:pPr lvl="0" algn="ctr" rtl="0">
                        <a:spcBef>
                          <a:spcPts val="0"/>
                        </a:spcBef>
                        <a:buNone/>
                      </a:pPr>
                      <a:r>
                        <a:rPr lang="en-US" sz="1000" b="1">
                          <a:solidFill>
                            <a:schemeClr val="lt1"/>
                          </a:solidFill>
                          <a:latin typeface="Times New Roman"/>
                          <a:ea typeface="Times New Roman"/>
                          <a:cs typeface="Times New Roman"/>
                          <a:sym typeface="Times New Roman"/>
                        </a:rPr>
                        <a:t>86%</a:t>
                      </a:r>
                    </a:p>
                  </a:txBody>
                  <a:tcPr marL="68575" marR="68575" marT="0" marB="0"/>
                </a:tc>
                <a:tc>
                  <a:txBody>
                    <a:bodyPr/>
                    <a:lstStyle/>
                    <a:p>
                      <a:pPr lvl="0" algn="ctr" rtl="0">
                        <a:spcBef>
                          <a:spcPts val="0"/>
                        </a:spcBef>
                        <a:buNone/>
                      </a:pPr>
                      <a:r>
                        <a:rPr lang="en-US" sz="1000" b="1">
                          <a:solidFill>
                            <a:schemeClr val="lt1"/>
                          </a:solidFill>
                          <a:latin typeface="Times New Roman"/>
                          <a:ea typeface="Times New Roman"/>
                          <a:cs typeface="Times New Roman"/>
                          <a:sym typeface="Times New Roman"/>
                        </a:rPr>
                        <a:t>B</a:t>
                      </a:r>
                    </a:p>
                  </a:txBody>
                  <a:tcPr marL="68575" marR="68575" marT="0" marB="0"/>
                </a:tc>
                <a:tc>
                  <a:txBody>
                    <a:bodyPr/>
                    <a:lstStyle/>
                    <a:p>
                      <a:pPr lvl="0" rtl="0">
                        <a:spcBef>
                          <a:spcPts val="0"/>
                        </a:spcBef>
                        <a:buNone/>
                      </a:pPr>
                      <a:endParaRPr sz="1000" b="1">
                        <a:solidFill>
                          <a:schemeClr val="lt1"/>
                        </a:solidFill>
                        <a:latin typeface="Times New Roman"/>
                        <a:ea typeface="Times New Roman"/>
                        <a:cs typeface="Times New Roman"/>
                        <a:sym typeface="Times New Roman"/>
                      </a:endParaRPr>
                    </a:p>
                  </a:txBody>
                  <a:tcPr marL="68575" marR="68575" marT="0" marB="0"/>
                </a:tc>
                <a:tc>
                  <a:txBody>
                    <a:bodyPr/>
                    <a:lstStyle/>
                    <a:p>
                      <a:pPr lvl="0" algn="ctr" rtl="0">
                        <a:spcBef>
                          <a:spcPts val="0"/>
                        </a:spcBef>
                        <a:buNone/>
                      </a:pPr>
                      <a:r>
                        <a:rPr lang="en-US" sz="900">
                          <a:solidFill>
                            <a:schemeClr val="lt1"/>
                          </a:solidFill>
                          <a:latin typeface="Calibri"/>
                          <a:ea typeface="Calibri"/>
                          <a:cs typeface="Calibri"/>
                          <a:sym typeface="Calibri"/>
                        </a:rPr>
                        <a:t>Did not meet entire learning goal due to  a few minor errors.</a:t>
                      </a:r>
                    </a:p>
                    <a:p>
                      <a:pPr lvl="0" algn="ctr" rtl="0">
                        <a:spcBef>
                          <a:spcPts val="0"/>
                        </a:spcBef>
                        <a:buNone/>
                      </a:pPr>
                      <a:endParaRPr sz="1100" b="1">
                        <a:solidFill>
                          <a:schemeClr val="lt1"/>
                        </a:solidFill>
                        <a:latin typeface="Calibri"/>
                        <a:ea typeface="Calibri"/>
                        <a:cs typeface="Calibri"/>
                        <a:sym typeface="Calibri"/>
                      </a:endParaRPr>
                    </a:p>
                  </a:txBody>
                  <a:tcPr marL="68575" marR="68575" marT="0" marB="0"/>
                </a:tc>
                <a:tc>
                  <a:txBody>
                    <a:bodyPr/>
                    <a:lstStyle/>
                    <a:p>
                      <a:pPr lvl="0" rtl="0">
                        <a:spcBef>
                          <a:spcPts val="0"/>
                        </a:spcBef>
                        <a:buNone/>
                      </a:pPr>
                      <a:endParaRPr sz="1000" b="1">
                        <a:solidFill>
                          <a:schemeClr val="lt1"/>
                        </a:solidFill>
                        <a:latin typeface="Calibri"/>
                        <a:ea typeface="Calibri"/>
                        <a:cs typeface="Calibri"/>
                        <a:sym typeface="Calibri"/>
                      </a:endParaRPr>
                    </a:p>
                  </a:txBody>
                  <a:tcPr marL="68575" marR="68575" marT="0" marB="0"/>
                </a:tc>
              </a:tr>
              <a:tr h="478800">
                <a:tc>
                  <a:txBody>
                    <a:bodyPr/>
                    <a:lstStyle/>
                    <a:p>
                      <a:pPr lvl="0" algn="ctr" rtl="0">
                        <a:spcBef>
                          <a:spcPts val="0"/>
                        </a:spcBef>
                        <a:buNone/>
                      </a:pPr>
                      <a:r>
                        <a:rPr lang="en-US" sz="1000" b="1">
                          <a:solidFill>
                            <a:schemeClr val="lt1"/>
                          </a:solidFill>
                          <a:latin typeface="Times New Roman"/>
                          <a:ea typeface="Times New Roman"/>
                          <a:cs typeface="Times New Roman"/>
                          <a:sym typeface="Times New Roman"/>
                        </a:rPr>
                        <a:t>2.5</a:t>
                      </a:r>
                    </a:p>
                  </a:txBody>
                  <a:tcPr marL="68575" marR="68575" marT="0" marB="0"/>
                </a:tc>
                <a:tc>
                  <a:txBody>
                    <a:bodyPr/>
                    <a:lstStyle/>
                    <a:p>
                      <a:pPr lvl="0" algn="ctr" rtl="0">
                        <a:spcBef>
                          <a:spcPts val="0"/>
                        </a:spcBef>
                        <a:buNone/>
                      </a:pPr>
                      <a:r>
                        <a:rPr lang="en-US" sz="1000" b="1">
                          <a:solidFill>
                            <a:schemeClr val="lt1"/>
                          </a:solidFill>
                          <a:latin typeface="Times New Roman"/>
                          <a:ea typeface="Times New Roman"/>
                          <a:cs typeface="Times New Roman"/>
                          <a:sym typeface="Times New Roman"/>
                        </a:rPr>
                        <a:t>82%</a:t>
                      </a:r>
                    </a:p>
                  </a:txBody>
                  <a:tcPr marL="68575" marR="68575" marT="0" marB="0"/>
                </a:tc>
                <a:tc>
                  <a:txBody>
                    <a:bodyPr/>
                    <a:lstStyle/>
                    <a:p>
                      <a:pPr lvl="0" algn="ctr" rtl="0">
                        <a:spcBef>
                          <a:spcPts val="0"/>
                        </a:spcBef>
                        <a:buNone/>
                      </a:pPr>
                      <a:r>
                        <a:rPr lang="en-US" sz="1000" b="1">
                          <a:solidFill>
                            <a:schemeClr val="lt1"/>
                          </a:solidFill>
                          <a:latin typeface="Times New Roman"/>
                          <a:ea typeface="Times New Roman"/>
                          <a:cs typeface="Times New Roman"/>
                          <a:sym typeface="Times New Roman"/>
                        </a:rPr>
                        <a:t> B-</a:t>
                      </a:r>
                    </a:p>
                  </a:txBody>
                  <a:tcPr marL="68575" marR="68575" marT="0" marB="0"/>
                </a:tc>
                <a:tc>
                  <a:txBody>
                    <a:bodyPr/>
                    <a:lstStyle/>
                    <a:p>
                      <a:pPr lvl="0" rtl="0">
                        <a:spcBef>
                          <a:spcPts val="0"/>
                        </a:spcBef>
                        <a:buNone/>
                      </a:pPr>
                      <a:endParaRPr sz="1000" b="1">
                        <a:solidFill>
                          <a:schemeClr val="lt1"/>
                        </a:solidFill>
                        <a:latin typeface="Times New Roman"/>
                        <a:ea typeface="Times New Roman"/>
                        <a:cs typeface="Times New Roman"/>
                        <a:sym typeface="Times New Roman"/>
                      </a:endParaRPr>
                    </a:p>
                  </a:txBody>
                  <a:tcPr marL="68575" marR="68575" marT="0" marB="0"/>
                </a:tc>
                <a:tc>
                  <a:txBody>
                    <a:bodyPr/>
                    <a:lstStyle/>
                    <a:p>
                      <a:pPr lvl="0" algn="ctr" rtl="0">
                        <a:spcBef>
                          <a:spcPts val="0"/>
                        </a:spcBef>
                        <a:buNone/>
                      </a:pPr>
                      <a:r>
                        <a:rPr lang="en-US" sz="900">
                          <a:solidFill>
                            <a:schemeClr val="lt1"/>
                          </a:solidFill>
                          <a:latin typeface="Calibri"/>
                          <a:ea typeface="Calibri"/>
                          <a:cs typeface="Calibri"/>
                          <a:sym typeface="Calibri"/>
                        </a:rPr>
                        <a:t>Did not meet entire learning goal due to  several minor errors</a:t>
                      </a:r>
                    </a:p>
                    <a:p>
                      <a:pPr lvl="0" algn="ctr" rtl="0">
                        <a:spcBef>
                          <a:spcPts val="0"/>
                        </a:spcBef>
                        <a:buNone/>
                      </a:pPr>
                      <a:endParaRPr sz="1100" b="1">
                        <a:solidFill>
                          <a:schemeClr val="lt1"/>
                        </a:solidFill>
                        <a:latin typeface="Calibri"/>
                        <a:ea typeface="Calibri"/>
                        <a:cs typeface="Calibri"/>
                        <a:sym typeface="Calibri"/>
                      </a:endParaRPr>
                    </a:p>
                  </a:txBody>
                  <a:tcPr marL="68575" marR="68575" marT="0" marB="0"/>
                </a:tc>
                <a:tc>
                  <a:txBody>
                    <a:bodyPr/>
                    <a:lstStyle/>
                    <a:p>
                      <a:pPr lvl="0" rtl="0">
                        <a:spcBef>
                          <a:spcPts val="0"/>
                        </a:spcBef>
                        <a:buNone/>
                      </a:pPr>
                      <a:endParaRPr sz="1000" b="1">
                        <a:solidFill>
                          <a:schemeClr val="lt1"/>
                        </a:solidFill>
                        <a:latin typeface="Calibri"/>
                        <a:ea typeface="Calibri"/>
                        <a:cs typeface="Calibri"/>
                        <a:sym typeface="Calibri"/>
                      </a:endParaRPr>
                    </a:p>
                  </a:txBody>
                  <a:tcPr marL="68575" marR="68575" marT="0" marB="0"/>
                </a:tc>
              </a:tr>
              <a:tr h="1149100">
                <a:tc>
                  <a:txBody>
                    <a:bodyPr/>
                    <a:lstStyle/>
                    <a:p>
                      <a:pPr lvl="0" algn="ctr" rtl="0">
                        <a:spcBef>
                          <a:spcPts val="0"/>
                        </a:spcBef>
                        <a:buNone/>
                      </a:pPr>
                      <a:endParaRPr sz="1000" b="1">
                        <a:solidFill>
                          <a:schemeClr val="lt1"/>
                        </a:solidFill>
                        <a:latin typeface="Times New Roman"/>
                        <a:ea typeface="Times New Roman"/>
                        <a:cs typeface="Times New Roman"/>
                        <a:sym typeface="Times New Roman"/>
                      </a:endParaRPr>
                    </a:p>
                    <a:p>
                      <a:pPr lvl="0" algn="ctr" rtl="0">
                        <a:spcBef>
                          <a:spcPts val="0"/>
                        </a:spcBef>
                        <a:buNone/>
                      </a:pPr>
                      <a:r>
                        <a:rPr lang="en-US" sz="1000" b="1">
                          <a:solidFill>
                            <a:schemeClr val="lt1"/>
                          </a:solidFill>
                          <a:latin typeface="Times New Roman"/>
                          <a:ea typeface="Times New Roman"/>
                          <a:cs typeface="Times New Roman"/>
                          <a:sym typeface="Times New Roman"/>
                        </a:rPr>
                        <a:t>2.25</a:t>
                      </a:r>
                    </a:p>
                    <a:p>
                      <a:pPr lvl="0" algn="ctr" rtl="0">
                        <a:spcBef>
                          <a:spcPts val="0"/>
                        </a:spcBef>
                        <a:buNone/>
                      </a:pPr>
                      <a:endParaRPr sz="1000" b="1">
                        <a:solidFill>
                          <a:schemeClr val="lt1"/>
                        </a:solidFill>
                        <a:latin typeface="Times New Roman"/>
                        <a:ea typeface="Times New Roman"/>
                        <a:cs typeface="Times New Roman"/>
                        <a:sym typeface="Times New Roman"/>
                      </a:endParaRPr>
                    </a:p>
                    <a:p>
                      <a:pPr lvl="0" algn="ctr" rtl="0">
                        <a:spcBef>
                          <a:spcPts val="0"/>
                        </a:spcBef>
                        <a:buNone/>
                      </a:pPr>
                      <a:endParaRPr sz="1000" b="1">
                        <a:solidFill>
                          <a:schemeClr val="lt1"/>
                        </a:solidFill>
                        <a:latin typeface="Times New Roman"/>
                        <a:ea typeface="Times New Roman"/>
                        <a:cs typeface="Times New Roman"/>
                        <a:sym typeface="Times New Roman"/>
                      </a:endParaRPr>
                    </a:p>
                    <a:p>
                      <a:pPr lvl="0" algn="ctr" rtl="0">
                        <a:spcBef>
                          <a:spcPts val="0"/>
                        </a:spcBef>
                        <a:buNone/>
                      </a:pPr>
                      <a:r>
                        <a:rPr lang="en-US" sz="1000" b="1">
                          <a:solidFill>
                            <a:schemeClr val="lt1"/>
                          </a:solidFill>
                          <a:latin typeface="Times New Roman"/>
                          <a:ea typeface="Times New Roman"/>
                          <a:cs typeface="Times New Roman"/>
                          <a:sym typeface="Times New Roman"/>
                        </a:rPr>
                        <a:t>2</a:t>
                      </a:r>
                    </a:p>
                  </a:txBody>
                  <a:tcPr marL="68575" marR="68575" marT="0" marB="0"/>
                </a:tc>
                <a:tc>
                  <a:txBody>
                    <a:bodyPr/>
                    <a:lstStyle/>
                    <a:p>
                      <a:pPr lvl="0" algn="ctr" rtl="0">
                        <a:spcBef>
                          <a:spcPts val="0"/>
                        </a:spcBef>
                        <a:buNone/>
                      </a:pPr>
                      <a:endParaRPr sz="1000" b="1">
                        <a:solidFill>
                          <a:schemeClr val="lt1"/>
                        </a:solidFill>
                        <a:latin typeface="Times New Roman"/>
                        <a:ea typeface="Times New Roman"/>
                        <a:cs typeface="Times New Roman"/>
                        <a:sym typeface="Times New Roman"/>
                      </a:endParaRPr>
                    </a:p>
                    <a:p>
                      <a:pPr lvl="0" algn="ctr" rtl="0">
                        <a:spcBef>
                          <a:spcPts val="0"/>
                        </a:spcBef>
                        <a:buNone/>
                      </a:pPr>
                      <a:r>
                        <a:rPr lang="en-US" sz="1000" b="1">
                          <a:solidFill>
                            <a:schemeClr val="lt1"/>
                          </a:solidFill>
                          <a:latin typeface="Times New Roman"/>
                          <a:ea typeface="Times New Roman"/>
                          <a:cs typeface="Times New Roman"/>
                          <a:sym typeface="Times New Roman"/>
                        </a:rPr>
                        <a:t>79%</a:t>
                      </a:r>
                    </a:p>
                    <a:p>
                      <a:pPr lvl="0" algn="ctr" rtl="0">
                        <a:spcBef>
                          <a:spcPts val="0"/>
                        </a:spcBef>
                        <a:buNone/>
                      </a:pPr>
                      <a:endParaRPr sz="1000" b="1">
                        <a:solidFill>
                          <a:schemeClr val="lt1"/>
                        </a:solidFill>
                        <a:latin typeface="Times New Roman"/>
                        <a:ea typeface="Times New Roman"/>
                        <a:cs typeface="Times New Roman"/>
                        <a:sym typeface="Times New Roman"/>
                      </a:endParaRPr>
                    </a:p>
                    <a:p>
                      <a:pPr lvl="0" algn="ctr" rtl="0">
                        <a:spcBef>
                          <a:spcPts val="0"/>
                        </a:spcBef>
                        <a:buNone/>
                      </a:pPr>
                      <a:endParaRPr sz="1000" b="1">
                        <a:solidFill>
                          <a:schemeClr val="lt1"/>
                        </a:solidFill>
                        <a:latin typeface="Times New Roman"/>
                        <a:ea typeface="Times New Roman"/>
                        <a:cs typeface="Times New Roman"/>
                        <a:sym typeface="Times New Roman"/>
                      </a:endParaRPr>
                    </a:p>
                    <a:p>
                      <a:pPr lvl="0" algn="ctr" rtl="0">
                        <a:spcBef>
                          <a:spcPts val="0"/>
                        </a:spcBef>
                        <a:buNone/>
                      </a:pPr>
                      <a:r>
                        <a:rPr lang="en-US" sz="1000" b="1">
                          <a:solidFill>
                            <a:schemeClr val="lt1"/>
                          </a:solidFill>
                          <a:latin typeface="Times New Roman"/>
                          <a:ea typeface="Times New Roman"/>
                          <a:cs typeface="Times New Roman"/>
                          <a:sym typeface="Times New Roman"/>
                        </a:rPr>
                        <a:t>74%</a:t>
                      </a:r>
                    </a:p>
                  </a:txBody>
                  <a:tcPr marL="68575" marR="68575" marT="0" marB="0"/>
                </a:tc>
                <a:tc>
                  <a:txBody>
                    <a:bodyPr/>
                    <a:lstStyle/>
                    <a:p>
                      <a:pPr lvl="0" algn="ctr" rtl="0">
                        <a:spcBef>
                          <a:spcPts val="0"/>
                        </a:spcBef>
                        <a:buNone/>
                      </a:pPr>
                      <a:endParaRPr sz="1000" b="1">
                        <a:solidFill>
                          <a:schemeClr val="lt1"/>
                        </a:solidFill>
                        <a:latin typeface="Times New Roman"/>
                        <a:ea typeface="Times New Roman"/>
                        <a:cs typeface="Times New Roman"/>
                        <a:sym typeface="Times New Roman"/>
                      </a:endParaRPr>
                    </a:p>
                    <a:p>
                      <a:pPr lvl="0" algn="ctr" rtl="0">
                        <a:spcBef>
                          <a:spcPts val="0"/>
                        </a:spcBef>
                        <a:buNone/>
                      </a:pPr>
                      <a:r>
                        <a:rPr lang="en-US" sz="1000" b="1">
                          <a:solidFill>
                            <a:schemeClr val="lt1"/>
                          </a:solidFill>
                          <a:latin typeface="Times New Roman"/>
                          <a:ea typeface="Times New Roman"/>
                          <a:cs typeface="Times New Roman"/>
                          <a:sym typeface="Times New Roman"/>
                        </a:rPr>
                        <a:t>C+</a:t>
                      </a:r>
                    </a:p>
                    <a:p>
                      <a:pPr lvl="0" algn="ctr" rtl="0">
                        <a:spcBef>
                          <a:spcPts val="0"/>
                        </a:spcBef>
                        <a:buNone/>
                      </a:pPr>
                      <a:endParaRPr sz="1000" b="1">
                        <a:solidFill>
                          <a:schemeClr val="lt1"/>
                        </a:solidFill>
                        <a:latin typeface="Times New Roman"/>
                        <a:ea typeface="Times New Roman"/>
                        <a:cs typeface="Times New Roman"/>
                        <a:sym typeface="Times New Roman"/>
                      </a:endParaRPr>
                    </a:p>
                    <a:p>
                      <a:pPr lvl="0" algn="ctr" rtl="0">
                        <a:spcBef>
                          <a:spcPts val="0"/>
                        </a:spcBef>
                        <a:buNone/>
                      </a:pPr>
                      <a:endParaRPr sz="1000" b="1">
                        <a:solidFill>
                          <a:schemeClr val="lt1"/>
                        </a:solidFill>
                        <a:latin typeface="Times New Roman"/>
                        <a:ea typeface="Times New Roman"/>
                        <a:cs typeface="Times New Roman"/>
                        <a:sym typeface="Times New Roman"/>
                      </a:endParaRPr>
                    </a:p>
                    <a:p>
                      <a:pPr lvl="0" algn="ctr" rtl="0">
                        <a:spcBef>
                          <a:spcPts val="0"/>
                        </a:spcBef>
                        <a:buNone/>
                      </a:pPr>
                      <a:r>
                        <a:rPr lang="en-US" sz="1000" b="1">
                          <a:solidFill>
                            <a:schemeClr val="lt1"/>
                          </a:solidFill>
                          <a:latin typeface="Times New Roman"/>
                          <a:ea typeface="Times New Roman"/>
                          <a:cs typeface="Times New Roman"/>
                          <a:sym typeface="Times New Roman"/>
                        </a:rPr>
                        <a:t>C</a:t>
                      </a:r>
                    </a:p>
                  </a:txBody>
                  <a:tcPr marL="68575" marR="68575" marT="0" marB="0"/>
                </a:tc>
                <a:tc>
                  <a:txBody>
                    <a:bodyPr/>
                    <a:lstStyle/>
                    <a:p>
                      <a:pPr marL="71755" marR="71755" lvl="0" indent="0" algn="ctr" rtl="0">
                        <a:spcBef>
                          <a:spcPts val="0"/>
                        </a:spcBef>
                        <a:buNone/>
                      </a:pPr>
                      <a:endParaRPr sz="1000">
                        <a:solidFill>
                          <a:schemeClr val="lt1"/>
                        </a:solidFill>
                        <a:latin typeface="Times New Roman"/>
                        <a:ea typeface="Times New Roman"/>
                        <a:cs typeface="Times New Roman"/>
                        <a:sym typeface="Times New Roman"/>
                      </a:endParaRPr>
                    </a:p>
                    <a:p>
                      <a:pPr marL="71755" marR="71755" lvl="0" indent="0" algn="ctr" rtl="0">
                        <a:spcBef>
                          <a:spcPts val="0"/>
                        </a:spcBef>
                        <a:buNone/>
                      </a:pPr>
                      <a:r>
                        <a:rPr lang="en-US" sz="1000" b="1">
                          <a:solidFill>
                            <a:schemeClr val="lt1"/>
                          </a:solidFill>
                          <a:latin typeface="Times New Roman"/>
                          <a:ea typeface="Times New Roman"/>
                          <a:cs typeface="Times New Roman"/>
                          <a:sym typeface="Times New Roman"/>
                        </a:rPr>
                        <a:t>Progressing</a:t>
                      </a:r>
                    </a:p>
                    <a:p>
                      <a:pPr marL="71755" marR="71755" lvl="0" indent="0" algn="ctr" rtl="0">
                        <a:spcBef>
                          <a:spcPts val="0"/>
                        </a:spcBef>
                        <a:buNone/>
                      </a:pPr>
                      <a:endParaRPr sz="1000">
                        <a:solidFill>
                          <a:schemeClr val="lt1"/>
                        </a:solidFill>
                        <a:latin typeface="Times New Roman"/>
                        <a:ea typeface="Times New Roman"/>
                        <a:cs typeface="Times New Roman"/>
                        <a:sym typeface="Times New Roman"/>
                      </a:endParaRPr>
                    </a:p>
                  </a:txBody>
                  <a:tcPr marL="68575" marR="68575" marT="0" marB="0"/>
                </a:tc>
                <a:tc>
                  <a:txBody>
                    <a:bodyPr/>
                    <a:lstStyle/>
                    <a:p>
                      <a:pPr lvl="0" algn="ctr" rtl="0">
                        <a:spcBef>
                          <a:spcPts val="0"/>
                        </a:spcBef>
                        <a:buNone/>
                      </a:pPr>
                      <a:r>
                        <a:rPr lang="en-US" sz="1000" i="1">
                          <a:solidFill>
                            <a:schemeClr val="lt1"/>
                          </a:solidFill>
                          <a:latin typeface="Calibri"/>
                          <a:ea typeface="Calibri"/>
                          <a:cs typeface="Calibri"/>
                          <a:sym typeface="Calibri"/>
                        </a:rPr>
                        <a:t>“I know some of the  simpler stuff, but struggle with the more difficult problems”</a:t>
                      </a:r>
                    </a:p>
                    <a:p>
                      <a:pPr lvl="0" algn="ctr" rtl="0">
                        <a:spcBef>
                          <a:spcPts val="0"/>
                        </a:spcBef>
                        <a:buNone/>
                      </a:pPr>
                      <a:r>
                        <a:rPr lang="en-US" sz="1000">
                          <a:solidFill>
                            <a:schemeClr val="lt1"/>
                          </a:solidFill>
                          <a:latin typeface="Calibri"/>
                          <a:ea typeface="Calibri"/>
                          <a:cs typeface="Calibri"/>
                          <a:sym typeface="Calibri"/>
                        </a:rPr>
                        <a:t>Student requires help to meet learning goals and continues to make multiple errors.</a:t>
                      </a:r>
                    </a:p>
                    <a:p>
                      <a:pPr lvl="0" algn="ctr" rtl="0">
                        <a:spcBef>
                          <a:spcPts val="0"/>
                        </a:spcBef>
                        <a:buNone/>
                      </a:pPr>
                      <a:endParaRPr sz="1000" i="1">
                        <a:solidFill>
                          <a:schemeClr val="lt1"/>
                        </a:solidFill>
                        <a:latin typeface="Calibri"/>
                        <a:ea typeface="Calibri"/>
                        <a:cs typeface="Calibri"/>
                        <a:sym typeface="Calibri"/>
                      </a:endParaRPr>
                    </a:p>
                  </a:txBody>
                  <a:tcPr marL="68575" marR="68575" marT="0" marB="0"/>
                </a:tc>
                <a:tc>
                  <a:txBody>
                    <a:bodyPr/>
                    <a:lstStyle/>
                    <a:p>
                      <a:pPr marR="71755" lvl="0" rtl="0">
                        <a:spcBef>
                          <a:spcPts val="0"/>
                        </a:spcBef>
                        <a:buNone/>
                      </a:pPr>
                      <a:r>
                        <a:rPr lang="en-US" sz="1000" b="1">
                          <a:solidFill>
                            <a:schemeClr val="lt1"/>
                          </a:solidFill>
                          <a:latin typeface="Calibri"/>
                          <a:ea typeface="Calibri"/>
                          <a:cs typeface="Calibri"/>
                          <a:sym typeface="Calibri"/>
                        </a:rPr>
                        <a:t>Comprehension</a:t>
                      </a:r>
                    </a:p>
                  </a:txBody>
                  <a:tcPr marL="68575" marR="68575" marT="0" marB="0"/>
                </a:tc>
              </a:tr>
              <a:tr h="738925">
                <a:tc>
                  <a:txBody>
                    <a:bodyPr/>
                    <a:lstStyle/>
                    <a:p>
                      <a:pPr lvl="0" algn="ctr" rtl="0">
                        <a:spcBef>
                          <a:spcPts val="0"/>
                        </a:spcBef>
                        <a:buNone/>
                      </a:pPr>
                      <a:endParaRPr sz="1000">
                        <a:solidFill>
                          <a:schemeClr val="lt1"/>
                        </a:solidFill>
                        <a:latin typeface="Times New Roman"/>
                        <a:ea typeface="Times New Roman"/>
                        <a:cs typeface="Times New Roman"/>
                        <a:sym typeface="Times New Roman"/>
                      </a:endParaRPr>
                    </a:p>
                    <a:p>
                      <a:pPr lvl="0" algn="ctr" rtl="0">
                        <a:spcBef>
                          <a:spcPts val="0"/>
                        </a:spcBef>
                        <a:buNone/>
                      </a:pPr>
                      <a:r>
                        <a:rPr lang="en-US" sz="1000" b="1">
                          <a:solidFill>
                            <a:schemeClr val="lt1"/>
                          </a:solidFill>
                          <a:latin typeface="Times New Roman"/>
                          <a:ea typeface="Times New Roman"/>
                          <a:cs typeface="Times New Roman"/>
                          <a:sym typeface="Times New Roman"/>
                        </a:rPr>
                        <a:t>1.75</a:t>
                      </a:r>
                    </a:p>
                    <a:p>
                      <a:pPr lvl="0" algn="ctr" rtl="0">
                        <a:spcBef>
                          <a:spcPts val="0"/>
                        </a:spcBef>
                        <a:buNone/>
                      </a:pPr>
                      <a:endParaRPr sz="1000" b="1">
                        <a:solidFill>
                          <a:schemeClr val="lt1"/>
                        </a:solidFill>
                        <a:latin typeface="Times New Roman"/>
                        <a:ea typeface="Times New Roman"/>
                        <a:cs typeface="Times New Roman"/>
                        <a:sym typeface="Times New Roman"/>
                      </a:endParaRPr>
                    </a:p>
                    <a:p>
                      <a:pPr lvl="0" algn="ctr" rtl="0">
                        <a:spcBef>
                          <a:spcPts val="0"/>
                        </a:spcBef>
                        <a:buNone/>
                      </a:pPr>
                      <a:r>
                        <a:rPr lang="en-US" sz="1000" b="1">
                          <a:solidFill>
                            <a:schemeClr val="lt1"/>
                          </a:solidFill>
                          <a:latin typeface="Times New Roman"/>
                          <a:ea typeface="Times New Roman"/>
                          <a:cs typeface="Times New Roman"/>
                          <a:sym typeface="Times New Roman"/>
                        </a:rPr>
                        <a:t>1.5</a:t>
                      </a:r>
                    </a:p>
                    <a:p>
                      <a:pPr lvl="0" algn="ctr" rtl="0">
                        <a:spcBef>
                          <a:spcPts val="0"/>
                        </a:spcBef>
                        <a:buNone/>
                      </a:pPr>
                      <a:endParaRPr sz="1000" b="1">
                        <a:solidFill>
                          <a:schemeClr val="lt1"/>
                        </a:solidFill>
                        <a:latin typeface="Times New Roman"/>
                        <a:ea typeface="Times New Roman"/>
                        <a:cs typeface="Times New Roman"/>
                        <a:sym typeface="Times New Roman"/>
                      </a:endParaRPr>
                    </a:p>
                  </a:txBody>
                  <a:tcPr marL="68575" marR="68575" marT="0" marB="0"/>
                </a:tc>
                <a:tc>
                  <a:txBody>
                    <a:bodyPr/>
                    <a:lstStyle/>
                    <a:p>
                      <a:pPr lvl="0" algn="ctr" rtl="0">
                        <a:spcBef>
                          <a:spcPts val="0"/>
                        </a:spcBef>
                        <a:buNone/>
                      </a:pPr>
                      <a:endParaRPr sz="1000" b="1">
                        <a:solidFill>
                          <a:schemeClr val="lt1"/>
                        </a:solidFill>
                        <a:latin typeface="Times New Roman"/>
                        <a:ea typeface="Times New Roman"/>
                        <a:cs typeface="Times New Roman"/>
                        <a:sym typeface="Times New Roman"/>
                      </a:endParaRPr>
                    </a:p>
                    <a:p>
                      <a:pPr lvl="0" algn="ctr" rtl="0">
                        <a:spcBef>
                          <a:spcPts val="0"/>
                        </a:spcBef>
                        <a:buNone/>
                      </a:pPr>
                      <a:r>
                        <a:rPr lang="en-US" sz="1000" b="1">
                          <a:solidFill>
                            <a:schemeClr val="lt1"/>
                          </a:solidFill>
                          <a:latin typeface="Times New Roman"/>
                          <a:ea typeface="Times New Roman"/>
                          <a:cs typeface="Times New Roman"/>
                          <a:sym typeface="Times New Roman"/>
                        </a:rPr>
                        <a:t>69%</a:t>
                      </a:r>
                    </a:p>
                    <a:p>
                      <a:pPr lvl="0" algn="ctr" rtl="0">
                        <a:spcBef>
                          <a:spcPts val="0"/>
                        </a:spcBef>
                        <a:buNone/>
                      </a:pPr>
                      <a:endParaRPr sz="1000" b="1">
                        <a:solidFill>
                          <a:schemeClr val="lt1"/>
                        </a:solidFill>
                        <a:latin typeface="Times New Roman"/>
                        <a:ea typeface="Times New Roman"/>
                        <a:cs typeface="Times New Roman"/>
                        <a:sym typeface="Times New Roman"/>
                      </a:endParaRPr>
                    </a:p>
                    <a:p>
                      <a:pPr lvl="0" algn="ctr" rtl="0">
                        <a:spcBef>
                          <a:spcPts val="0"/>
                        </a:spcBef>
                        <a:buNone/>
                      </a:pPr>
                      <a:r>
                        <a:rPr lang="en-US" sz="1000" b="1">
                          <a:solidFill>
                            <a:schemeClr val="lt1"/>
                          </a:solidFill>
                          <a:latin typeface="Times New Roman"/>
                          <a:ea typeface="Times New Roman"/>
                          <a:cs typeface="Times New Roman"/>
                          <a:sym typeface="Times New Roman"/>
                        </a:rPr>
                        <a:t>65%</a:t>
                      </a:r>
                    </a:p>
                  </a:txBody>
                  <a:tcPr marL="68575" marR="68575" marT="0" marB="0"/>
                </a:tc>
                <a:tc>
                  <a:txBody>
                    <a:bodyPr/>
                    <a:lstStyle/>
                    <a:p>
                      <a:pPr lvl="0" algn="ctr" rtl="0">
                        <a:spcBef>
                          <a:spcPts val="0"/>
                        </a:spcBef>
                        <a:buNone/>
                      </a:pPr>
                      <a:endParaRPr sz="1000" b="1">
                        <a:solidFill>
                          <a:schemeClr val="lt1"/>
                        </a:solidFill>
                        <a:latin typeface="Times New Roman"/>
                        <a:ea typeface="Times New Roman"/>
                        <a:cs typeface="Times New Roman"/>
                        <a:sym typeface="Times New Roman"/>
                      </a:endParaRPr>
                    </a:p>
                    <a:p>
                      <a:pPr lvl="0" algn="ctr" rtl="0">
                        <a:spcBef>
                          <a:spcPts val="0"/>
                        </a:spcBef>
                        <a:buNone/>
                      </a:pPr>
                      <a:r>
                        <a:rPr lang="en-US" sz="1000" b="1">
                          <a:solidFill>
                            <a:schemeClr val="lt1"/>
                          </a:solidFill>
                          <a:latin typeface="Times New Roman"/>
                          <a:ea typeface="Times New Roman"/>
                          <a:cs typeface="Times New Roman"/>
                          <a:sym typeface="Times New Roman"/>
                        </a:rPr>
                        <a:t>D+</a:t>
                      </a:r>
                    </a:p>
                    <a:p>
                      <a:pPr lvl="0" algn="ctr" rtl="0">
                        <a:spcBef>
                          <a:spcPts val="0"/>
                        </a:spcBef>
                        <a:buNone/>
                      </a:pPr>
                      <a:endParaRPr sz="1000" b="1">
                        <a:solidFill>
                          <a:schemeClr val="lt1"/>
                        </a:solidFill>
                        <a:latin typeface="Times New Roman"/>
                        <a:ea typeface="Times New Roman"/>
                        <a:cs typeface="Times New Roman"/>
                        <a:sym typeface="Times New Roman"/>
                      </a:endParaRPr>
                    </a:p>
                    <a:p>
                      <a:pPr lvl="0" algn="ctr" rtl="0">
                        <a:spcBef>
                          <a:spcPts val="0"/>
                        </a:spcBef>
                        <a:buNone/>
                      </a:pPr>
                      <a:r>
                        <a:rPr lang="en-US" sz="1000" b="1">
                          <a:solidFill>
                            <a:schemeClr val="lt1"/>
                          </a:solidFill>
                          <a:latin typeface="Times New Roman"/>
                          <a:ea typeface="Times New Roman"/>
                          <a:cs typeface="Times New Roman"/>
                          <a:sym typeface="Times New Roman"/>
                        </a:rPr>
                        <a:t>D</a:t>
                      </a:r>
                    </a:p>
                  </a:txBody>
                  <a:tcPr marL="68575" marR="68575" marT="0" marB="0"/>
                </a:tc>
                <a:tc>
                  <a:txBody>
                    <a:bodyPr/>
                    <a:lstStyle/>
                    <a:p>
                      <a:pPr marL="71755" marR="71755" lvl="0" indent="0" rtl="0">
                        <a:spcBef>
                          <a:spcPts val="0"/>
                        </a:spcBef>
                        <a:buNone/>
                      </a:pPr>
                      <a:endParaRPr sz="1000">
                        <a:solidFill>
                          <a:schemeClr val="lt1"/>
                        </a:solidFill>
                        <a:latin typeface="Times New Roman"/>
                        <a:ea typeface="Times New Roman"/>
                        <a:cs typeface="Times New Roman"/>
                        <a:sym typeface="Times New Roman"/>
                      </a:endParaRPr>
                    </a:p>
                    <a:p>
                      <a:pPr marL="71755" marR="71755" lvl="0" indent="0" algn="ctr" rtl="0">
                        <a:spcBef>
                          <a:spcPts val="0"/>
                        </a:spcBef>
                        <a:buNone/>
                      </a:pPr>
                      <a:r>
                        <a:rPr lang="en-US" sz="1000" b="1">
                          <a:solidFill>
                            <a:schemeClr val="lt1"/>
                          </a:solidFill>
                          <a:latin typeface="Times New Roman"/>
                          <a:ea typeface="Times New Roman"/>
                          <a:cs typeface="Times New Roman"/>
                          <a:sym typeface="Times New Roman"/>
                        </a:rPr>
                        <a:t>Novice</a:t>
                      </a:r>
                    </a:p>
                  </a:txBody>
                  <a:tcPr marL="68575" marR="68575" marT="0" marB="0"/>
                </a:tc>
                <a:tc>
                  <a:txBody>
                    <a:bodyPr/>
                    <a:lstStyle/>
                    <a:p>
                      <a:pPr lvl="0" algn="ctr" rtl="0">
                        <a:spcBef>
                          <a:spcPts val="0"/>
                        </a:spcBef>
                        <a:buNone/>
                      </a:pPr>
                      <a:r>
                        <a:rPr lang="en-US" sz="900" i="1">
                          <a:solidFill>
                            <a:schemeClr val="lt1"/>
                          </a:solidFill>
                          <a:latin typeface="Calibri"/>
                          <a:ea typeface="Calibri"/>
                          <a:cs typeface="Calibri"/>
                          <a:sym typeface="Calibri"/>
                        </a:rPr>
                        <a:t>“With some help, I can do the simpler stuff”</a:t>
                      </a:r>
                    </a:p>
                    <a:p>
                      <a:pPr lvl="0" algn="ctr" rtl="0">
                        <a:spcBef>
                          <a:spcPts val="0"/>
                        </a:spcBef>
                        <a:buNone/>
                      </a:pPr>
                      <a:r>
                        <a:rPr lang="en-US" sz="900">
                          <a:solidFill>
                            <a:schemeClr val="lt1"/>
                          </a:solidFill>
                          <a:latin typeface="Calibri"/>
                          <a:ea typeface="Calibri"/>
                          <a:cs typeface="Calibri"/>
                          <a:sym typeface="Calibri"/>
                        </a:rPr>
                        <a:t>Student demonstrates a minimal </a:t>
                      </a:r>
                    </a:p>
                    <a:p>
                      <a:pPr lvl="0" algn="ctr" rtl="0">
                        <a:spcBef>
                          <a:spcPts val="0"/>
                        </a:spcBef>
                        <a:buNone/>
                      </a:pPr>
                      <a:r>
                        <a:rPr lang="en-US" sz="900">
                          <a:solidFill>
                            <a:schemeClr val="lt1"/>
                          </a:solidFill>
                          <a:latin typeface="Calibri"/>
                          <a:ea typeface="Calibri"/>
                          <a:cs typeface="Calibri"/>
                          <a:sym typeface="Calibri"/>
                        </a:rPr>
                        <a:t>understanding of basic concepts</a:t>
                      </a:r>
                    </a:p>
                  </a:txBody>
                  <a:tcPr marL="68575" marR="68575" marT="0" marB="0"/>
                </a:tc>
                <a:tc>
                  <a:txBody>
                    <a:bodyPr/>
                    <a:lstStyle/>
                    <a:p>
                      <a:pPr marL="71755" marR="71755" lvl="0" indent="0" algn="ctr" rtl="0">
                        <a:spcBef>
                          <a:spcPts val="0"/>
                        </a:spcBef>
                        <a:buNone/>
                      </a:pPr>
                      <a:r>
                        <a:rPr lang="en-US" sz="1000" b="1">
                          <a:solidFill>
                            <a:schemeClr val="lt1"/>
                          </a:solidFill>
                          <a:latin typeface="Calibri"/>
                          <a:ea typeface="Calibri"/>
                          <a:cs typeface="Calibri"/>
                          <a:sym typeface="Calibri"/>
                        </a:rPr>
                        <a:t>Retrieval</a:t>
                      </a:r>
                    </a:p>
                    <a:p>
                      <a:pPr marL="71755" marR="71755" lvl="0" indent="0" algn="ctr" rtl="0">
                        <a:spcBef>
                          <a:spcPts val="0"/>
                        </a:spcBef>
                        <a:buNone/>
                      </a:pPr>
                      <a:r>
                        <a:rPr lang="en-US" sz="1000" b="1">
                          <a:solidFill>
                            <a:schemeClr val="lt1"/>
                          </a:solidFill>
                          <a:latin typeface="Calibri"/>
                          <a:ea typeface="Calibri"/>
                          <a:cs typeface="Calibri"/>
                          <a:sym typeface="Calibri"/>
                        </a:rPr>
                        <a:t>Recall</a:t>
                      </a:r>
                    </a:p>
                  </a:txBody>
                  <a:tcPr marL="68575" marR="68575" marT="0" marB="0"/>
                </a:tc>
              </a:tr>
              <a:tr h="738925">
                <a:tc>
                  <a:txBody>
                    <a:bodyPr/>
                    <a:lstStyle/>
                    <a:p>
                      <a:pPr lvl="0" algn="ctr" rtl="0">
                        <a:spcBef>
                          <a:spcPts val="0"/>
                        </a:spcBef>
                        <a:buNone/>
                      </a:pPr>
                      <a:endParaRPr sz="1000" b="1">
                        <a:solidFill>
                          <a:schemeClr val="lt1"/>
                        </a:solidFill>
                        <a:latin typeface="Times New Roman"/>
                        <a:ea typeface="Times New Roman"/>
                        <a:cs typeface="Times New Roman"/>
                        <a:sym typeface="Times New Roman"/>
                      </a:endParaRPr>
                    </a:p>
                    <a:p>
                      <a:pPr lvl="0" algn="ctr" rtl="0">
                        <a:spcBef>
                          <a:spcPts val="0"/>
                        </a:spcBef>
                        <a:buNone/>
                      </a:pPr>
                      <a:r>
                        <a:rPr lang="en-US" sz="1000" b="1">
                          <a:solidFill>
                            <a:schemeClr val="lt1"/>
                          </a:solidFill>
                          <a:latin typeface="Times New Roman"/>
                          <a:ea typeface="Times New Roman"/>
                          <a:cs typeface="Times New Roman"/>
                          <a:sym typeface="Times New Roman"/>
                        </a:rPr>
                        <a:t>1.25</a:t>
                      </a:r>
                    </a:p>
                    <a:p>
                      <a:pPr lvl="0" algn="ctr" rtl="0">
                        <a:spcBef>
                          <a:spcPts val="0"/>
                        </a:spcBef>
                        <a:buNone/>
                      </a:pPr>
                      <a:endParaRPr sz="1000" b="1">
                        <a:solidFill>
                          <a:schemeClr val="lt1"/>
                        </a:solidFill>
                        <a:latin typeface="Times New Roman"/>
                        <a:ea typeface="Times New Roman"/>
                        <a:cs typeface="Times New Roman"/>
                        <a:sym typeface="Times New Roman"/>
                      </a:endParaRPr>
                    </a:p>
                    <a:p>
                      <a:pPr lvl="0" algn="ctr" rtl="0">
                        <a:spcBef>
                          <a:spcPts val="0"/>
                        </a:spcBef>
                        <a:buNone/>
                      </a:pPr>
                      <a:r>
                        <a:rPr lang="en-US" sz="1000" b="1">
                          <a:solidFill>
                            <a:schemeClr val="lt1"/>
                          </a:solidFill>
                          <a:latin typeface="Times New Roman"/>
                          <a:ea typeface="Times New Roman"/>
                          <a:cs typeface="Times New Roman"/>
                          <a:sym typeface="Times New Roman"/>
                        </a:rPr>
                        <a:t>1</a:t>
                      </a:r>
                    </a:p>
                  </a:txBody>
                  <a:tcPr marL="68575" marR="68575" marT="0" marB="0"/>
                </a:tc>
                <a:tc>
                  <a:txBody>
                    <a:bodyPr/>
                    <a:lstStyle/>
                    <a:p>
                      <a:pPr lvl="0" algn="ctr" rtl="0">
                        <a:spcBef>
                          <a:spcPts val="0"/>
                        </a:spcBef>
                        <a:buNone/>
                      </a:pPr>
                      <a:endParaRPr sz="1000" b="1">
                        <a:solidFill>
                          <a:schemeClr val="lt1"/>
                        </a:solidFill>
                        <a:latin typeface="Times New Roman"/>
                        <a:ea typeface="Times New Roman"/>
                        <a:cs typeface="Times New Roman"/>
                        <a:sym typeface="Times New Roman"/>
                      </a:endParaRPr>
                    </a:p>
                    <a:p>
                      <a:pPr lvl="0" algn="ctr" rtl="0">
                        <a:spcBef>
                          <a:spcPts val="0"/>
                        </a:spcBef>
                        <a:buNone/>
                      </a:pPr>
                      <a:r>
                        <a:rPr lang="en-US" sz="1000" b="1">
                          <a:solidFill>
                            <a:schemeClr val="lt1"/>
                          </a:solidFill>
                          <a:latin typeface="Times New Roman"/>
                          <a:ea typeface="Times New Roman"/>
                          <a:cs typeface="Times New Roman"/>
                          <a:sym typeface="Times New Roman"/>
                        </a:rPr>
                        <a:t>62%</a:t>
                      </a:r>
                    </a:p>
                    <a:p>
                      <a:pPr lvl="0" algn="ctr" rtl="0">
                        <a:spcBef>
                          <a:spcPts val="0"/>
                        </a:spcBef>
                        <a:buNone/>
                      </a:pPr>
                      <a:endParaRPr sz="1000" b="1">
                        <a:solidFill>
                          <a:schemeClr val="lt1"/>
                        </a:solidFill>
                        <a:latin typeface="Times New Roman"/>
                        <a:ea typeface="Times New Roman"/>
                        <a:cs typeface="Times New Roman"/>
                        <a:sym typeface="Times New Roman"/>
                      </a:endParaRPr>
                    </a:p>
                    <a:p>
                      <a:pPr lvl="0" algn="ctr" rtl="0">
                        <a:spcBef>
                          <a:spcPts val="0"/>
                        </a:spcBef>
                        <a:buNone/>
                      </a:pPr>
                      <a:r>
                        <a:rPr lang="en-US" sz="1000" b="1">
                          <a:solidFill>
                            <a:schemeClr val="lt1"/>
                          </a:solidFill>
                          <a:latin typeface="Times New Roman"/>
                          <a:ea typeface="Times New Roman"/>
                          <a:cs typeface="Times New Roman"/>
                          <a:sym typeface="Times New Roman"/>
                        </a:rPr>
                        <a:t>59%</a:t>
                      </a:r>
                    </a:p>
                  </a:txBody>
                  <a:tcPr marL="68575" marR="68575" marT="0" marB="0"/>
                </a:tc>
                <a:tc>
                  <a:txBody>
                    <a:bodyPr/>
                    <a:lstStyle/>
                    <a:p>
                      <a:pPr lvl="0" algn="ctr" rtl="0">
                        <a:spcBef>
                          <a:spcPts val="0"/>
                        </a:spcBef>
                        <a:buNone/>
                      </a:pPr>
                      <a:endParaRPr sz="1000" b="1">
                        <a:solidFill>
                          <a:schemeClr val="lt1"/>
                        </a:solidFill>
                        <a:latin typeface="Times New Roman"/>
                        <a:ea typeface="Times New Roman"/>
                        <a:cs typeface="Times New Roman"/>
                        <a:sym typeface="Times New Roman"/>
                      </a:endParaRPr>
                    </a:p>
                    <a:p>
                      <a:pPr lvl="0" algn="ctr" rtl="0">
                        <a:spcBef>
                          <a:spcPts val="0"/>
                        </a:spcBef>
                        <a:buNone/>
                      </a:pPr>
                      <a:r>
                        <a:rPr lang="en-US" sz="1000" b="1">
                          <a:solidFill>
                            <a:schemeClr val="lt1"/>
                          </a:solidFill>
                          <a:latin typeface="Times New Roman"/>
                          <a:ea typeface="Times New Roman"/>
                          <a:cs typeface="Times New Roman"/>
                          <a:sym typeface="Times New Roman"/>
                        </a:rPr>
                        <a:t>D-</a:t>
                      </a:r>
                    </a:p>
                    <a:p>
                      <a:pPr lvl="0" algn="ctr" rtl="0">
                        <a:spcBef>
                          <a:spcPts val="0"/>
                        </a:spcBef>
                        <a:buNone/>
                      </a:pPr>
                      <a:endParaRPr sz="1000" b="1">
                        <a:solidFill>
                          <a:schemeClr val="lt1"/>
                        </a:solidFill>
                        <a:latin typeface="Times New Roman"/>
                        <a:ea typeface="Times New Roman"/>
                        <a:cs typeface="Times New Roman"/>
                        <a:sym typeface="Times New Roman"/>
                      </a:endParaRPr>
                    </a:p>
                    <a:p>
                      <a:pPr lvl="0" algn="ctr" rtl="0">
                        <a:spcBef>
                          <a:spcPts val="0"/>
                        </a:spcBef>
                        <a:buNone/>
                      </a:pPr>
                      <a:r>
                        <a:rPr lang="en-US" sz="1000" b="1">
                          <a:solidFill>
                            <a:schemeClr val="lt1"/>
                          </a:solidFill>
                          <a:latin typeface="Times New Roman"/>
                          <a:ea typeface="Times New Roman"/>
                          <a:cs typeface="Times New Roman"/>
                          <a:sym typeface="Times New Roman"/>
                        </a:rPr>
                        <a:t>F</a:t>
                      </a:r>
                    </a:p>
                    <a:p>
                      <a:pPr lvl="0" algn="ctr" rtl="0">
                        <a:spcBef>
                          <a:spcPts val="0"/>
                        </a:spcBef>
                        <a:buNone/>
                      </a:pPr>
                      <a:endParaRPr sz="1000" b="1">
                        <a:solidFill>
                          <a:schemeClr val="lt1"/>
                        </a:solidFill>
                        <a:latin typeface="Times New Roman"/>
                        <a:ea typeface="Times New Roman"/>
                        <a:cs typeface="Times New Roman"/>
                        <a:sym typeface="Times New Roman"/>
                      </a:endParaRPr>
                    </a:p>
                  </a:txBody>
                  <a:tcPr marL="68575" marR="68575" marT="0" marB="0"/>
                </a:tc>
                <a:tc>
                  <a:txBody>
                    <a:bodyPr/>
                    <a:lstStyle/>
                    <a:p>
                      <a:pPr lvl="0" rtl="0">
                        <a:spcBef>
                          <a:spcPts val="0"/>
                        </a:spcBef>
                        <a:buNone/>
                      </a:pPr>
                      <a:endParaRPr sz="1000" b="1">
                        <a:solidFill>
                          <a:schemeClr val="lt1"/>
                        </a:solidFill>
                        <a:latin typeface="Times New Roman"/>
                        <a:ea typeface="Times New Roman"/>
                        <a:cs typeface="Times New Roman"/>
                        <a:sym typeface="Times New Roman"/>
                      </a:endParaRPr>
                    </a:p>
                  </a:txBody>
                  <a:tcPr marL="68575" marR="68575" marT="0" marB="0"/>
                </a:tc>
                <a:tc>
                  <a:txBody>
                    <a:bodyPr/>
                    <a:lstStyle/>
                    <a:p>
                      <a:pPr lvl="0" algn="ctr" rtl="0">
                        <a:spcBef>
                          <a:spcPts val="0"/>
                        </a:spcBef>
                        <a:buNone/>
                      </a:pPr>
                      <a:r>
                        <a:rPr lang="en-US" sz="900">
                          <a:solidFill>
                            <a:schemeClr val="lt1"/>
                          </a:solidFill>
                          <a:latin typeface="Calibri"/>
                          <a:ea typeface="Calibri"/>
                          <a:cs typeface="Calibri"/>
                          <a:sym typeface="Calibri"/>
                        </a:rPr>
                        <a:t>Even with help, student does not </a:t>
                      </a:r>
                    </a:p>
                    <a:p>
                      <a:pPr lvl="0" algn="ctr" rtl="0">
                        <a:spcBef>
                          <a:spcPts val="0"/>
                        </a:spcBef>
                        <a:buNone/>
                      </a:pPr>
                      <a:endParaRPr sz="900">
                        <a:solidFill>
                          <a:schemeClr val="lt1"/>
                        </a:solidFill>
                        <a:latin typeface="Calibri"/>
                        <a:ea typeface="Calibri"/>
                        <a:cs typeface="Calibri"/>
                        <a:sym typeface="Calibri"/>
                      </a:endParaRPr>
                    </a:p>
                    <a:p>
                      <a:pPr lvl="0" algn="ctr" rtl="0">
                        <a:spcBef>
                          <a:spcPts val="0"/>
                        </a:spcBef>
                        <a:buNone/>
                      </a:pPr>
                      <a:r>
                        <a:rPr lang="en-US" sz="900">
                          <a:solidFill>
                            <a:schemeClr val="lt1"/>
                          </a:solidFill>
                          <a:latin typeface="Calibri"/>
                          <a:ea typeface="Calibri"/>
                          <a:cs typeface="Calibri"/>
                          <a:sym typeface="Calibri"/>
                        </a:rPr>
                        <a:t>understand the basic concepts.</a:t>
                      </a:r>
                    </a:p>
                    <a:p>
                      <a:pPr lvl="0" algn="ctr" rtl="0">
                        <a:spcBef>
                          <a:spcPts val="0"/>
                        </a:spcBef>
                        <a:buNone/>
                      </a:pPr>
                      <a:endParaRPr sz="1100" b="1">
                        <a:solidFill>
                          <a:schemeClr val="lt1"/>
                        </a:solidFill>
                        <a:latin typeface="Calibri"/>
                        <a:ea typeface="Calibri"/>
                        <a:cs typeface="Calibri"/>
                        <a:sym typeface="Calibri"/>
                      </a:endParaRPr>
                    </a:p>
                  </a:txBody>
                  <a:tcPr marL="68575" marR="68575" marT="0" marB="0"/>
                </a:tc>
                <a:tc>
                  <a:txBody>
                    <a:bodyPr/>
                    <a:lstStyle/>
                    <a:p>
                      <a:pPr lvl="0" rtl="0">
                        <a:spcBef>
                          <a:spcPts val="0"/>
                        </a:spcBef>
                        <a:buNone/>
                      </a:pPr>
                      <a:endParaRPr sz="1200" b="1">
                        <a:solidFill>
                          <a:schemeClr val="lt1"/>
                        </a:solidFill>
                        <a:latin typeface="Calibri"/>
                        <a:ea typeface="Calibri"/>
                        <a:cs typeface="Calibri"/>
                        <a:sym typeface="Calibri"/>
                      </a:endParaRPr>
                    </a:p>
                  </a:txBody>
                  <a:tcPr marL="68575" marR="68575" marT="0" marB="0"/>
                </a:tc>
              </a:tr>
              <a:tr h="255350">
                <a:tc>
                  <a:txBody>
                    <a:bodyPr/>
                    <a:lstStyle/>
                    <a:p>
                      <a:pPr lvl="0" algn="ctr" rtl="0">
                        <a:spcBef>
                          <a:spcPts val="0"/>
                        </a:spcBef>
                        <a:buNone/>
                      </a:pPr>
                      <a:r>
                        <a:rPr lang="en-US" sz="1000" b="1">
                          <a:solidFill>
                            <a:schemeClr val="lt1"/>
                          </a:solidFill>
                          <a:latin typeface="Times New Roman"/>
                          <a:ea typeface="Times New Roman"/>
                          <a:cs typeface="Times New Roman"/>
                          <a:sym typeface="Times New Roman"/>
                        </a:rPr>
                        <a:t>Incomplete</a:t>
                      </a:r>
                    </a:p>
                  </a:txBody>
                  <a:tcPr marL="68575" marR="68575" marT="0" marB="0"/>
                </a:tc>
                <a:tc>
                  <a:txBody>
                    <a:bodyPr/>
                    <a:lstStyle/>
                    <a:p>
                      <a:pPr lvl="0" algn="ctr" rtl="0">
                        <a:spcBef>
                          <a:spcPts val="0"/>
                        </a:spcBef>
                        <a:buNone/>
                      </a:pPr>
                      <a:endParaRPr sz="1000" b="1">
                        <a:solidFill>
                          <a:schemeClr val="lt1"/>
                        </a:solidFill>
                        <a:latin typeface="Times New Roman"/>
                        <a:ea typeface="Times New Roman"/>
                        <a:cs typeface="Times New Roman"/>
                        <a:sym typeface="Times New Roman"/>
                      </a:endParaRPr>
                    </a:p>
                  </a:txBody>
                  <a:tcPr marL="68575" marR="68575" marT="0" marB="0"/>
                </a:tc>
                <a:tc>
                  <a:txBody>
                    <a:bodyPr/>
                    <a:lstStyle/>
                    <a:p>
                      <a:pPr lvl="0" algn="ctr" rtl="0">
                        <a:spcBef>
                          <a:spcPts val="0"/>
                        </a:spcBef>
                        <a:buNone/>
                      </a:pPr>
                      <a:r>
                        <a:rPr lang="en-US" sz="1000" b="1">
                          <a:solidFill>
                            <a:schemeClr val="lt1"/>
                          </a:solidFill>
                          <a:latin typeface="Times New Roman"/>
                          <a:ea typeface="Times New Roman"/>
                          <a:cs typeface="Times New Roman"/>
                          <a:sym typeface="Times New Roman"/>
                        </a:rPr>
                        <a:t>F</a:t>
                      </a:r>
                    </a:p>
                  </a:txBody>
                  <a:tcPr marL="68575" marR="68575" marT="0" marB="0"/>
                </a:tc>
                <a:tc>
                  <a:txBody>
                    <a:bodyPr/>
                    <a:lstStyle/>
                    <a:p>
                      <a:pPr lvl="0" rtl="0">
                        <a:spcBef>
                          <a:spcPts val="0"/>
                        </a:spcBef>
                        <a:buNone/>
                      </a:pPr>
                      <a:endParaRPr sz="1000" b="1">
                        <a:solidFill>
                          <a:schemeClr val="lt1"/>
                        </a:solidFill>
                        <a:latin typeface="Times New Roman"/>
                        <a:ea typeface="Times New Roman"/>
                        <a:cs typeface="Times New Roman"/>
                        <a:sym typeface="Times New Roman"/>
                      </a:endParaRPr>
                    </a:p>
                  </a:txBody>
                  <a:tcPr marL="68575" marR="68575" marT="0" marB="0"/>
                </a:tc>
                <a:tc>
                  <a:txBody>
                    <a:bodyPr/>
                    <a:lstStyle/>
                    <a:p>
                      <a:pPr lvl="0" algn="ctr" rtl="0">
                        <a:spcBef>
                          <a:spcPts val="0"/>
                        </a:spcBef>
                        <a:buNone/>
                      </a:pPr>
                      <a:r>
                        <a:rPr lang="en-US" sz="1100" b="1">
                          <a:solidFill>
                            <a:schemeClr val="lt1"/>
                          </a:solidFill>
                          <a:latin typeface="Calibri"/>
                          <a:ea typeface="Calibri"/>
                          <a:cs typeface="Calibri"/>
                          <a:sym typeface="Calibri"/>
                        </a:rPr>
                        <a:t>Not Observed</a:t>
                      </a:r>
                    </a:p>
                  </a:txBody>
                  <a:tcPr marL="68575" marR="68575" marT="0" marB="0"/>
                </a:tc>
                <a:tc>
                  <a:txBody>
                    <a:bodyPr/>
                    <a:lstStyle/>
                    <a:p>
                      <a:pPr lvl="0" rtl="0">
                        <a:spcBef>
                          <a:spcPts val="0"/>
                        </a:spcBef>
                        <a:buNone/>
                      </a:pPr>
                      <a:endParaRPr sz="1100" b="1">
                        <a:solidFill>
                          <a:schemeClr val="lt1"/>
                        </a:solidFill>
                        <a:latin typeface="Calibri"/>
                        <a:ea typeface="Calibri"/>
                        <a:cs typeface="Calibri"/>
                        <a:sym typeface="Calibri"/>
                      </a:endParaRPr>
                    </a:p>
                  </a:txBody>
                  <a:tcPr marL="68575" marR="68575" marT="0" marB="0"/>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Shape 65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a:spcBef>
                <a:spcPts val="0"/>
              </a:spcBef>
              <a:buNone/>
            </a:pPr>
            <a:r>
              <a:rPr lang="en-US" sz="5500" b="1">
                <a:solidFill>
                  <a:srgbClr val="FFC000"/>
                </a:solidFill>
              </a:rPr>
              <a:t>A</a:t>
            </a:r>
            <a:r>
              <a:rPr lang="en-US" sz="5500" b="1">
                <a:solidFill>
                  <a:schemeClr val="lt1"/>
                </a:solidFill>
              </a:rPr>
              <a:t>ttendance</a:t>
            </a:r>
          </a:p>
        </p:txBody>
      </p:sp>
      <p:sp>
        <p:nvSpPr>
          <p:cNvPr id="655" name="Shape 655"/>
          <p:cNvSpPr txBox="1">
            <a:spLocks noGrp="1"/>
          </p:cNvSpPr>
          <p:nvPr>
            <p:ph type="body" idx="1"/>
          </p:nvPr>
        </p:nvSpPr>
        <p:spPr>
          <a:xfrm>
            <a:off x="457200" y="1630200"/>
            <a:ext cx="8229600" cy="4526100"/>
          </a:xfrm>
          <a:prstGeom prst="rect">
            <a:avLst/>
          </a:prstGeom>
        </p:spPr>
        <p:txBody>
          <a:bodyPr lIns="91425" tIns="91425" rIns="91425" bIns="91425" anchor="t" anchorCtr="0">
            <a:noAutofit/>
          </a:bodyPr>
          <a:lstStyle/>
          <a:p>
            <a:pPr lvl="0">
              <a:spcBef>
                <a:spcPts val="0"/>
              </a:spcBef>
              <a:buNone/>
            </a:pPr>
            <a:r>
              <a:rPr lang="en-US" sz="3000">
                <a:solidFill>
                  <a:srgbClr val="9E9E9E"/>
                </a:solidFill>
              </a:rPr>
              <a:t>A focus will be place on school attendance this year. </a:t>
            </a:r>
          </a:p>
          <a:p>
            <a:pPr lvl="0">
              <a:spcBef>
                <a:spcPts val="0"/>
              </a:spcBef>
              <a:buNone/>
            </a:pPr>
            <a:r>
              <a:rPr lang="en-US" sz="3000">
                <a:solidFill>
                  <a:srgbClr val="9E9E9E"/>
                </a:solidFill>
              </a:rPr>
              <a:t>-</a:t>
            </a:r>
            <a:r>
              <a:rPr lang="en-US" sz="2400">
                <a:solidFill>
                  <a:srgbClr val="9E9E9E"/>
                </a:solidFill>
              </a:rPr>
              <a:t>Weekly reports from PowerSchool, attendance is tracked via a spreadsheet, students with low attendance meet with Assistant Principal (counselor, parent and/or SRO, if needed). </a:t>
            </a:r>
            <a:br>
              <a:rPr lang="en-US" sz="2400">
                <a:solidFill>
                  <a:srgbClr val="9E9E9E"/>
                </a:solidFill>
              </a:rPr>
            </a:br>
            <a:endParaRPr lang="en-US" sz="2400">
              <a:solidFill>
                <a:srgbClr val="9E9E9E"/>
              </a:solidFill>
            </a:endParaRPr>
          </a:p>
          <a:p>
            <a:pPr lvl="0">
              <a:spcBef>
                <a:spcPts val="0"/>
              </a:spcBef>
              <a:buNone/>
            </a:pPr>
            <a:r>
              <a:rPr lang="en-US" sz="3000">
                <a:solidFill>
                  <a:srgbClr val="9E9E9E"/>
                </a:solidFill>
              </a:rPr>
              <a:t>-</a:t>
            </a:r>
            <a:r>
              <a:rPr lang="en-US" sz="2400">
                <a:solidFill>
                  <a:srgbClr val="9E9E9E"/>
                </a:solidFill>
              </a:rPr>
              <a:t>Students that drop below 90% are addressed with the juvenile officer.  </a:t>
            </a:r>
            <a:br>
              <a:rPr lang="en-US" sz="2400">
                <a:solidFill>
                  <a:srgbClr val="9E9E9E"/>
                </a:solidFill>
              </a:rPr>
            </a:br>
            <a:endParaRPr lang="en-US" sz="2400">
              <a:solidFill>
                <a:srgbClr val="9E9E9E"/>
              </a:solidFill>
            </a:endParaRPr>
          </a:p>
          <a:p>
            <a:pPr lvl="0">
              <a:spcBef>
                <a:spcPts val="0"/>
              </a:spcBef>
              <a:buNone/>
            </a:pPr>
            <a:r>
              <a:rPr lang="en-US" sz="2400">
                <a:solidFill>
                  <a:srgbClr val="9E9E9E"/>
                </a:solidFill>
              </a:rPr>
              <a:t>-Incentives are done monthly and quarterly.  </a:t>
            </a:r>
          </a:p>
          <a:p>
            <a:pPr lvl="0">
              <a:spcBef>
                <a:spcPts val="0"/>
              </a:spcBef>
              <a:buNone/>
            </a:pPr>
            <a:endParaRPr sz="2400">
              <a:solidFill>
                <a:srgbClr val="FFFFFF"/>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Shape 661"/>
          <p:cNvSpPr txBox="1">
            <a:spLocks noGrp="1"/>
          </p:cNvSpPr>
          <p:nvPr>
            <p:ph type="title"/>
          </p:nvPr>
        </p:nvSpPr>
        <p:spPr>
          <a:xfrm>
            <a:off x="419100" y="725250"/>
            <a:ext cx="8305800" cy="1195800"/>
          </a:xfrm>
          <a:prstGeom prst="rect">
            <a:avLst/>
          </a:prstGeom>
          <a:noFill/>
          <a:ln>
            <a:noFill/>
          </a:ln>
        </p:spPr>
        <p:txBody>
          <a:bodyPr lIns="91425" tIns="45700" rIns="91425" bIns="45700" anchor="b" anchorCtr="0">
            <a:noAutofit/>
          </a:bodyPr>
          <a:lstStyle/>
          <a:p>
            <a:pPr marL="0" marR="0" lvl="0" indent="0" algn="ctr" rtl="0">
              <a:spcBef>
                <a:spcPts val="0"/>
              </a:spcBef>
              <a:buClr>
                <a:srgbClr val="F4AF25"/>
              </a:buClr>
              <a:buSzPct val="25000"/>
              <a:buFont typeface="Arial"/>
              <a:buNone/>
            </a:pPr>
            <a:r>
              <a:rPr lang="en-US" sz="6000" b="1">
                <a:solidFill>
                  <a:srgbClr val="F4AF25"/>
                </a:solidFill>
              </a:rPr>
              <a:t>F</a:t>
            </a:r>
            <a:r>
              <a:rPr lang="en-US" sz="6000" b="1">
                <a:solidFill>
                  <a:schemeClr val="lt1"/>
                </a:solidFill>
              </a:rPr>
              <a:t>inancial-</a:t>
            </a:r>
          </a:p>
          <a:p>
            <a:pPr marL="0" marR="0" lvl="0" indent="0" algn="ctr" rtl="0">
              <a:spcBef>
                <a:spcPts val="0"/>
              </a:spcBef>
              <a:buClr>
                <a:srgbClr val="F4AF25"/>
              </a:buClr>
              <a:buSzPct val="25000"/>
              <a:buFont typeface="Arial"/>
              <a:buNone/>
            </a:pPr>
            <a:r>
              <a:rPr lang="en-US" sz="4800" b="1">
                <a:solidFill>
                  <a:srgbClr val="F4AF25"/>
                </a:solidFill>
              </a:rPr>
              <a:t>C</a:t>
            </a:r>
            <a:r>
              <a:rPr lang="en-US" sz="4800" b="1">
                <a:solidFill>
                  <a:schemeClr val="lt1"/>
                </a:solidFill>
              </a:rPr>
              <a:t>ollaborative </a:t>
            </a:r>
            <a:r>
              <a:rPr lang="en-US" sz="4800" b="1">
                <a:solidFill>
                  <a:srgbClr val="F4AF25"/>
                </a:solidFill>
              </a:rPr>
              <a:t>C</a:t>
            </a:r>
            <a:r>
              <a:rPr lang="en-US" sz="4800" b="1">
                <a:solidFill>
                  <a:schemeClr val="lt1"/>
                </a:solidFill>
              </a:rPr>
              <a:t>ulture</a:t>
            </a:r>
          </a:p>
        </p:txBody>
      </p:sp>
      <p:grpSp>
        <p:nvGrpSpPr>
          <p:cNvPr id="662" name="Shape 662"/>
          <p:cNvGrpSpPr/>
          <p:nvPr/>
        </p:nvGrpSpPr>
        <p:grpSpPr>
          <a:xfrm>
            <a:off x="7371444" y="4648200"/>
            <a:ext cx="1620083" cy="2133599"/>
            <a:chOff x="7371444" y="4648200"/>
            <a:chExt cx="1620083" cy="2133599"/>
          </a:xfrm>
        </p:grpSpPr>
        <p:pic>
          <p:nvPicPr>
            <p:cNvPr id="663" name="Shape 663" descr="DragonLogoEdited-300x207.png"/>
            <p:cNvPicPr preferRelativeResize="0"/>
            <p:nvPr/>
          </p:nvPicPr>
          <p:blipFill rotWithShape="1">
            <a:blip r:embed="rId3">
              <a:alphaModFix/>
            </a:blip>
            <a:srcRect/>
            <a:stretch/>
          </p:blipFill>
          <p:spPr>
            <a:xfrm>
              <a:off x="7391400" y="4648200"/>
              <a:ext cx="1524000" cy="838199"/>
            </a:xfrm>
            <a:prstGeom prst="rect">
              <a:avLst/>
            </a:prstGeom>
            <a:noFill/>
            <a:ln>
              <a:noFill/>
            </a:ln>
          </p:spPr>
        </p:pic>
        <p:grpSp>
          <p:nvGrpSpPr>
            <p:cNvPr id="664" name="Shape 664"/>
            <p:cNvGrpSpPr/>
            <p:nvPr/>
          </p:nvGrpSpPr>
          <p:grpSpPr>
            <a:xfrm>
              <a:off x="7371444" y="5410199"/>
              <a:ext cx="1620083" cy="1371599"/>
              <a:chOff x="395860" y="5029200"/>
              <a:chExt cx="1924870" cy="1676399"/>
            </a:xfrm>
          </p:grpSpPr>
          <p:pic>
            <p:nvPicPr>
              <p:cNvPr id="665" name="Shape 665" descr="http://www.expertssuccess.com.au/wp-content/uploads/2014/04/IIII.png"/>
              <p:cNvPicPr preferRelativeResize="0"/>
              <p:nvPr/>
            </p:nvPicPr>
            <p:blipFill rotWithShape="1">
              <a:blip r:embed="rId4">
                <a:alphaModFix/>
              </a:blip>
              <a:srcRect/>
              <a:stretch/>
            </p:blipFill>
            <p:spPr>
              <a:xfrm>
                <a:off x="395860" y="5029200"/>
                <a:ext cx="1890139" cy="1676399"/>
              </a:xfrm>
              <a:prstGeom prst="rect">
                <a:avLst/>
              </a:prstGeom>
              <a:noFill/>
              <a:ln>
                <a:noFill/>
              </a:ln>
            </p:spPr>
          </p:pic>
          <p:sp>
            <p:nvSpPr>
              <p:cNvPr id="666" name="Shape 666"/>
              <p:cNvSpPr txBox="1"/>
              <p:nvPr/>
            </p:nvSpPr>
            <p:spPr>
              <a:xfrm rot="-5400000">
                <a:off x="-7758" y="5654417"/>
                <a:ext cx="1327200" cy="4988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Arial"/>
                    <a:ea typeface="Arial"/>
                    <a:cs typeface="Arial"/>
                    <a:sym typeface="Arial"/>
                  </a:rPr>
                  <a:t>Mission</a:t>
                </a:r>
              </a:p>
            </p:txBody>
          </p:sp>
          <p:sp>
            <p:nvSpPr>
              <p:cNvPr id="667" name="Shape 667"/>
              <p:cNvSpPr txBox="1"/>
              <p:nvPr/>
            </p:nvSpPr>
            <p:spPr>
              <a:xfrm rot="-5400000">
                <a:off x="531800" y="5595434"/>
                <a:ext cx="1181100" cy="3692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Arial"/>
                    <a:ea typeface="Arial"/>
                    <a:cs typeface="Arial"/>
                    <a:sym typeface="Arial"/>
                  </a:rPr>
                  <a:t>Vision</a:t>
                </a:r>
              </a:p>
            </p:txBody>
          </p:sp>
          <p:sp>
            <p:nvSpPr>
              <p:cNvPr id="668" name="Shape 668"/>
              <p:cNvSpPr txBox="1"/>
              <p:nvPr/>
            </p:nvSpPr>
            <p:spPr>
              <a:xfrm rot="-5400000">
                <a:off x="963724" y="5656269"/>
                <a:ext cx="1250100" cy="4988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Arial"/>
                    <a:ea typeface="Arial"/>
                    <a:cs typeface="Arial"/>
                    <a:sym typeface="Arial"/>
                  </a:rPr>
                  <a:t>Value</a:t>
                </a:r>
                <a:r>
                  <a:rPr lang="en-US" sz="1800">
                    <a:solidFill>
                      <a:schemeClr val="dk1"/>
                    </a:solidFill>
                  </a:rPr>
                  <a:t>s</a:t>
                </a:r>
              </a:p>
            </p:txBody>
          </p:sp>
          <p:sp>
            <p:nvSpPr>
              <p:cNvPr id="669" name="Shape 669"/>
              <p:cNvSpPr txBox="1"/>
              <p:nvPr/>
            </p:nvSpPr>
            <p:spPr>
              <a:xfrm rot="-5400000">
                <a:off x="1507430" y="5666838"/>
                <a:ext cx="1127700" cy="4988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Arial"/>
                    <a:ea typeface="Arial"/>
                    <a:cs typeface="Arial"/>
                    <a:sym typeface="Arial"/>
                  </a:rPr>
                  <a:t>Goals</a:t>
                </a:r>
              </a:p>
            </p:txBody>
          </p:sp>
        </p:grpSp>
      </p:grpSp>
      <p:pic>
        <p:nvPicPr>
          <p:cNvPr id="670" name="Shape 670"/>
          <p:cNvPicPr preferRelativeResize="0"/>
          <p:nvPr/>
        </p:nvPicPr>
        <p:blipFill>
          <a:blip r:embed="rId5">
            <a:alphaModFix/>
          </a:blip>
          <a:stretch>
            <a:fillRect/>
          </a:stretch>
        </p:blipFill>
        <p:spPr>
          <a:xfrm>
            <a:off x="2028550" y="2590800"/>
            <a:ext cx="5086900" cy="3815175"/>
          </a:xfrm>
          <a:prstGeom prst="rect">
            <a:avLst/>
          </a:prstGeom>
          <a:noFill/>
          <a:ln>
            <a:noFill/>
          </a:ln>
        </p:spPr>
      </p:pic>
      <p:sp>
        <p:nvSpPr>
          <p:cNvPr id="671" name="Shape 671"/>
          <p:cNvSpPr txBox="1"/>
          <p:nvPr/>
        </p:nvSpPr>
        <p:spPr>
          <a:xfrm>
            <a:off x="381000" y="5786475"/>
            <a:ext cx="1620300" cy="619500"/>
          </a:xfrm>
          <a:prstGeom prst="rect">
            <a:avLst/>
          </a:prstGeom>
          <a:noFill/>
          <a:ln>
            <a:noFill/>
          </a:ln>
        </p:spPr>
        <p:txBody>
          <a:bodyPr lIns="91425" tIns="91425" rIns="91425" bIns="91425" anchor="t" anchorCtr="0">
            <a:noAutofit/>
          </a:bodyPr>
          <a:lstStyle/>
          <a:p>
            <a:pPr lvl="0">
              <a:spcBef>
                <a:spcPts val="0"/>
              </a:spcBef>
              <a:buNone/>
            </a:pPr>
            <a:r>
              <a:rPr lang="en-US" u="sng">
                <a:solidFill>
                  <a:schemeClr val="hlink"/>
                </a:solidFill>
                <a:hlinkClick r:id="rId6"/>
              </a:rPr>
              <a:t>http://cameronleaders.weebly.com/</a:t>
            </a:r>
            <a:r>
              <a:rPr lang="en-US"/>
              <a:t> </a:t>
            </a:r>
          </a:p>
        </p:txBody>
      </p:sp>
      <p:pic>
        <p:nvPicPr>
          <p:cNvPr id="672" name="Shape 672" descr="Food in August.JPG"/>
          <p:cNvPicPr preferRelativeResize="0"/>
          <p:nvPr/>
        </p:nvPicPr>
        <p:blipFill>
          <a:blip r:embed="rId7">
            <a:alphaModFix/>
          </a:blip>
          <a:stretch>
            <a:fillRect/>
          </a:stretch>
        </p:blipFill>
        <p:spPr>
          <a:xfrm>
            <a:off x="2116900" y="2590799"/>
            <a:ext cx="4998549" cy="3815175"/>
          </a:xfrm>
          <a:prstGeom prst="rect">
            <a:avLst/>
          </a:prstGeom>
          <a:noFill/>
          <a:ln>
            <a:noFill/>
          </a:ln>
        </p:spPr>
      </p:pic>
      <p:pic>
        <p:nvPicPr>
          <p:cNvPr id="673" name="Shape 673" descr="Box of Lies.JPG"/>
          <p:cNvPicPr preferRelativeResize="0"/>
          <p:nvPr/>
        </p:nvPicPr>
        <p:blipFill>
          <a:blip r:embed="rId8">
            <a:alphaModFix/>
          </a:blip>
          <a:stretch>
            <a:fillRect/>
          </a:stretch>
        </p:blipFill>
        <p:spPr>
          <a:xfrm>
            <a:off x="2142925" y="2590800"/>
            <a:ext cx="5086901" cy="4049073"/>
          </a:xfrm>
          <a:prstGeom prst="rect">
            <a:avLst/>
          </a:prstGeom>
          <a:noFill/>
          <a:ln>
            <a:noFill/>
          </a:ln>
        </p:spPr>
      </p:pic>
      <p:pic>
        <p:nvPicPr>
          <p:cNvPr id="674" name="Shape 674" descr="Collecitve Commitments 2.JPG"/>
          <p:cNvPicPr preferRelativeResize="0"/>
          <p:nvPr/>
        </p:nvPicPr>
        <p:blipFill>
          <a:blip r:embed="rId9">
            <a:alphaModFix/>
          </a:blip>
          <a:stretch>
            <a:fillRect/>
          </a:stretch>
        </p:blipFill>
        <p:spPr>
          <a:xfrm>
            <a:off x="1841574" y="2481736"/>
            <a:ext cx="5689600" cy="4267200"/>
          </a:xfrm>
          <a:prstGeom prst="rect">
            <a:avLst/>
          </a:prstGeom>
          <a:noFill/>
          <a:ln>
            <a:noFill/>
          </a:ln>
        </p:spPr>
      </p:pic>
      <p:pic>
        <p:nvPicPr>
          <p:cNvPr id="675" name="Shape 675" descr="Escape Classroom 5.JPG"/>
          <p:cNvPicPr preferRelativeResize="0"/>
          <p:nvPr/>
        </p:nvPicPr>
        <p:blipFill>
          <a:blip r:embed="rId10">
            <a:alphaModFix/>
          </a:blip>
          <a:stretch>
            <a:fillRect/>
          </a:stretch>
        </p:blipFill>
        <p:spPr>
          <a:xfrm>
            <a:off x="1841575" y="2481724"/>
            <a:ext cx="5689600" cy="4267225"/>
          </a:xfrm>
          <a:prstGeom prst="rect">
            <a:avLst/>
          </a:prstGeom>
          <a:noFill/>
          <a:ln>
            <a:noFill/>
          </a:ln>
        </p:spPr>
      </p:pic>
      <p:pic>
        <p:nvPicPr>
          <p:cNvPr id="676" name="Shape 676" descr="Escape Classroom Team Pic 1.JPG"/>
          <p:cNvPicPr preferRelativeResize="0"/>
          <p:nvPr/>
        </p:nvPicPr>
        <p:blipFill>
          <a:blip r:embed="rId11">
            <a:alphaModFix/>
          </a:blip>
          <a:stretch>
            <a:fillRect/>
          </a:stretch>
        </p:blipFill>
        <p:spPr>
          <a:xfrm>
            <a:off x="1771375" y="2481725"/>
            <a:ext cx="5689600" cy="4267218"/>
          </a:xfrm>
          <a:prstGeom prst="rect">
            <a:avLst/>
          </a:prstGeom>
          <a:noFill/>
          <a:ln>
            <a:noFill/>
          </a:ln>
        </p:spPr>
      </p:pic>
      <p:pic>
        <p:nvPicPr>
          <p:cNvPr id="677" name="Shape 677" descr="New Teachers.JPG"/>
          <p:cNvPicPr preferRelativeResize="0"/>
          <p:nvPr/>
        </p:nvPicPr>
        <p:blipFill rotWithShape="1">
          <a:blip r:embed="rId12">
            <a:alphaModFix/>
          </a:blip>
          <a:srcRect l="11762"/>
          <a:stretch/>
        </p:blipFill>
        <p:spPr>
          <a:xfrm>
            <a:off x="1771375" y="2298037"/>
            <a:ext cx="5689600" cy="4634599"/>
          </a:xfrm>
          <a:prstGeom prst="rect">
            <a:avLst/>
          </a:prstGeom>
          <a:noFill/>
          <a:ln>
            <a:noFill/>
          </a:ln>
        </p:spPr>
      </p:pic>
      <p:pic>
        <p:nvPicPr>
          <p:cNvPr id="678" name="Shape 678" descr="PDU Band.JPG"/>
          <p:cNvPicPr preferRelativeResize="0"/>
          <p:nvPr/>
        </p:nvPicPr>
        <p:blipFill>
          <a:blip r:embed="rId13">
            <a:alphaModFix/>
          </a:blip>
          <a:stretch>
            <a:fillRect/>
          </a:stretch>
        </p:blipFill>
        <p:spPr>
          <a:xfrm>
            <a:off x="1482270" y="2298037"/>
            <a:ext cx="6179466" cy="4634599"/>
          </a:xfrm>
          <a:prstGeom prst="rect">
            <a:avLst/>
          </a:prstGeom>
          <a:noFill/>
          <a:ln>
            <a:noFill/>
          </a:ln>
        </p:spPr>
      </p:pic>
      <p:grpSp>
        <p:nvGrpSpPr>
          <p:cNvPr id="679" name="Shape 679"/>
          <p:cNvGrpSpPr/>
          <p:nvPr/>
        </p:nvGrpSpPr>
        <p:grpSpPr>
          <a:xfrm>
            <a:off x="1536075" y="2265875"/>
            <a:ext cx="6160200" cy="4465025"/>
            <a:chOff x="1616050" y="2265875"/>
            <a:chExt cx="6160200" cy="4465025"/>
          </a:xfrm>
        </p:grpSpPr>
        <p:sp>
          <p:nvSpPr>
            <p:cNvPr id="680" name="Shape 680"/>
            <p:cNvSpPr/>
            <p:nvPr/>
          </p:nvSpPr>
          <p:spPr>
            <a:xfrm>
              <a:off x="1616050" y="2299100"/>
              <a:ext cx="6160200" cy="4340700"/>
            </a:xfrm>
            <a:prstGeom prst="rect">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681" name="Shape 681" descr="Red Carpet 2.JPG"/>
            <p:cNvPicPr preferRelativeResize="0"/>
            <p:nvPr/>
          </p:nvPicPr>
          <p:blipFill>
            <a:blip r:embed="rId14">
              <a:alphaModFix/>
            </a:blip>
            <a:stretch>
              <a:fillRect/>
            </a:stretch>
          </p:blipFill>
          <p:spPr>
            <a:xfrm>
              <a:off x="2982124" y="2265875"/>
              <a:ext cx="3408500" cy="4465025"/>
            </a:xfrm>
            <a:prstGeom prst="rect">
              <a:avLst/>
            </a:prstGeom>
            <a:noFill/>
            <a:ln>
              <a:noFill/>
            </a:ln>
          </p:spPr>
        </p:pic>
      </p:grpSp>
      <p:pic>
        <p:nvPicPr>
          <p:cNvPr id="682" name="Shape 682" descr="Teachers Picking Movie Characters.JPG"/>
          <p:cNvPicPr preferRelativeResize="0"/>
          <p:nvPr/>
        </p:nvPicPr>
        <p:blipFill>
          <a:blip r:embed="rId15">
            <a:alphaModFix/>
          </a:blip>
          <a:stretch>
            <a:fillRect/>
          </a:stretch>
        </p:blipFill>
        <p:spPr>
          <a:xfrm>
            <a:off x="2841787" y="2226050"/>
            <a:ext cx="4028125" cy="4544675"/>
          </a:xfrm>
          <a:prstGeom prst="rect">
            <a:avLst/>
          </a:prstGeom>
          <a:noFill/>
          <a:ln>
            <a:noFill/>
          </a:ln>
        </p:spPr>
      </p:pic>
      <p:pic>
        <p:nvPicPr>
          <p:cNvPr id="683" name="Shape 683" descr="Wonder Woman.JPG"/>
          <p:cNvPicPr preferRelativeResize="0"/>
          <p:nvPr/>
        </p:nvPicPr>
        <p:blipFill>
          <a:blip r:embed="rId16">
            <a:alphaModFix/>
          </a:blip>
          <a:stretch>
            <a:fillRect/>
          </a:stretch>
        </p:blipFill>
        <p:spPr>
          <a:xfrm>
            <a:off x="1482275" y="2226050"/>
            <a:ext cx="6284126" cy="4544675"/>
          </a:xfrm>
          <a:prstGeom prst="rect">
            <a:avLst/>
          </a:prstGeom>
          <a:noFill/>
          <a:ln>
            <a:noFill/>
          </a:ln>
        </p:spPr>
      </p:pic>
      <p:pic>
        <p:nvPicPr>
          <p:cNvPr id="684" name="Shape 684" descr="THIS one.JPG"/>
          <p:cNvPicPr preferRelativeResize="0"/>
          <p:nvPr/>
        </p:nvPicPr>
        <p:blipFill rotWithShape="1">
          <a:blip r:embed="rId17">
            <a:alphaModFix/>
          </a:blip>
          <a:srcRect l="16210" t="32418" r="15070"/>
          <a:stretch/>
        </p:blipFill>
        <p:spPr>
          <a:xfrm>
            <a:off x="1482274" y="2223400"/>
            <a:ext cx="6284126" cy="4634599"/>
          </a:xfrm>
          <a:prstGeom prst="rect">
            <a:avLst/>
          </a:prstGeom>
          <a:noFill/>
          <a:ln>
            <a:noFill/>
          </a:ln>
        </p:spPr>
      </p:pic>
      <p:pic>
        <p:nvPicPr>
          <p:cNvPr id="685" name="Shape 685" descr="IMG_0469.JPG"/>
          <p:cNvPicPr preferRelativeResize="0"/>
          <p:nvPr/>
        </p:nvPicPr>
        <p:blipFill>
          <a:blip r:embed="rId18">
            <a:alphaModFix/>
          </a:blip>
          <a:stretch>
            <a:fillRect/>
          </a:stretch>
        </p:blipFill>
        <p:spPr>
          <a:xfrm>
            <a:off x="1501525" y="2223425"/>
            <a:ext cx="6160200" cy="4634575"/>
          </a:xfrm>
          <a:prstGeom prst="rect">
            <a:avLst/>
          </a:prstGeom>
          <a:noFill/>
          <a:ln>
            <a:noFill/>
          </a:ln>
        </p:spPr>
      </p:pic>
      <p:pic>
        <p:nvPicPr>
          <p:cNvPr id="686" name="Shape 686" descr="this ONE TOO.JPG"/>
          <p:cNvPicPr preferRelativeResize="0"/>
          <p:nvPr/>
        </p:nvPicPr>
        <p:blipFill>
          <a:blip r:embed="rId19">
            <a:alphaModFix/>
          </a:blip>
          <a:stretch>
            <a:fillRect/>
          </a:stretch>
        </p:blipFill>
        <p:spPr>
          <a:xfrm>
            <a:off x="1482275" y="2223400"/>
            <a:ext cx="6284126" cy="46345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Shape 692"/>
          <p:cNvSpPr txBox="1">
            <a:spLocks noGrp="1"/>
          </p:cNvSpPr>
          <p:nvPr>
            <p:ph type="title"/>
          </p:nvPr>
        </p:nvSpPr>
        <p:spPr>
          <a:xfrm>
            <a:off x="457200" y="833112"/>
            <a:ext cx="8229600" cy="1143299"/>
          </a:xfrm>
          <a:prstGeom prst="rect">
            <a:avLst/>
          </a:prstGeom>
        </p:spPr>
        <p:txBody>
          <a:bodyPr lIns="91425" tIns="91425" rIns="91425" bIns="91425" anchor="b" anchorCtr="0">
            <a:noAutofit/>
          </a:bodyPr>
          <a:lstStyle/>
          <a:p>
            <a:pPr lvl="0" algn="ctr" rtl="0">
              <a:spcBef>
                <a:spcPts val="0"/>
              </a:spcBef>
              <a:buClr>
                <a:srgbClr val="F4AF25"/>
              </a:buClr>
              <a:buSzPct val="25000"/>
              <a:buFont typeface="Arial"/>
              <a:buNone/>
            </a:pPr>
            <a:r>
              <a:rPr lang="en-US" sz="6000" b="1">
                <a:solidFill>
                  <a:srgbClr val="F4AF25"/>
                </a:solidFill>
              </a:rPr>
              <a:t>F</a:t>
            </a:r>
            <a:r>
              <a:rPr lang="en-US" sz="6000" b="1">
                <a:solidFill>
                  <a:schemeClr val="lt1"/>
                </a:solidFill>
              </a:rPr>
              <a:t>inancial-</a:t>
            </a:r>
          </a:p>
          <a:p>
            <a:pPr lvl="0" algn="ctr" rtl="0">
              <a:spcBef>
                <a:spcPts val="0"/>
              </a:spcBef>
              <a:buClr>
                <a:srgbClr val="F4AF25"/>
              </a:buClr>
              <a:buSzPct val="25000"/>
              <a:buFont typeface="Arial"/>
              <a:buNone/>
            </a:pPr>
            <a:r>
              <a:rPr lang="en-US" sz="4800" b="1">
                <a:solidFill>
                  <a:srgbClr val="F4AF25"/>
                </a:solidFill>
              </a:rPr>
              <a:t>P</a:t>
            </a:r>
            <a:r>
              <a:rPr lang="en-US" sz="4800" b="1">
                <a:solidFill>
                  <a:schemeClr val="lt1"/>
                </a:solidFill>
              </a:rPr>
              <a:t>rofessional </a:t>
            </a:r>
            <a:r>
              <a:rPr lang="en-US" sz="4800" b="1">
                <a:solidFill>
                  <a:srgbClr val="F4AF25"/>
                </a:solidFill>
              </a:rPr>
              <a:t>D</a:t>
            </a:r>
            <a:r>
              <a:rPr lang="en-US" sz="4800" b="1">
                <a:solidFill>
                  <a:schemeClr val="lt1"/>
                </a:solidFill>
              </a:rPr>
              <a:t>evelopment</a:t>
            </a:r>
          </a:p>
        </p:txBody>
      </p:sp>
      <p:sp>
        <p:nvSpPr>
          <p:cNvPr id="693" name="Shape 693"/>
          <p:cNvSpPr txBox="1">
            <a:spLocks noGrp="1"/>
          </p:cNvSpPr>
          <p:nvPr>
            <p:ph type="body" idx="1"/>
          </p:nvPr>
        </p:nvSpPr>
        <p:spPr>
          <a:xfrm>
            <a:off x="457200" y="2465700"/>
            <a:ext cx="8229600" cy="3325500"/>
          </a:xfrm>
          <a:prstGeom prst="rect">
            <a:avLst/>
          </a:prstGeom>
        </p:spPr>
        <p:txBody>
          <a:bodyPr lIns="91425" tIns="91425" rIns="91425" bIns="91425" anchor="t" anchorCtr="0">
            <a:noAutofit/>
          </a:bodyPr>
          <a:lstStyle/>
          <a:p>
            <a:pPr marL="457200" lvl="0" indent="-457200" rtl="0">
              <a:spcBef>
                <a:spcPts val="0"/>
              </a:spcBef>
              <a:buClr>
                <a:srgbClr val="9E9E9E"/>
              </a:buClr>
              <a:buSzPct val="100000"/>
            </a:pPr>
            <a:r>
              <a:rPr lang="en-US" sz="3600">
                <a:solidFill>
                  <a:srgbClr val="9E9E9E"/>
                </a:solidFill>
              </a:rPr>
              <a:t>In-House</a:t>
            </a:r>
          </a:p>
          <a:p>
            <a:pPr marL="0" lvl="0" indent="0" rtl="0">
              <a:spcBef>
                <a:spcPts val="0"/>
              </a:spcBef>
              <a:buNone/>
            </a:pPr>
            <a:endParaRPr sz="3600">
              <a:solidFill>
                <a:srgbClr val="9E9E9E"/>
              </a:solidFill>
            </a:endParaRPr>
          </a:p>
          <a:p>
            <a:pPr marL="457200" lvl="0" indent="-457200" rtl="0">
              <a:spcBef>
                <a:spcPts val="0"/>
              </a:spcBef>
              <a:buClr>
                <a:srgbClr val="9E9E9E"/>
              </a:buClr>
              <a:buSzPct val="100000"/>
            </a:pPr>
            <a:r>
              <a:rPr lang="en-US" sz="3600">
                <a:solidFill>
                  <a:srgbClr val="9E9E9E"/>
                </a:solidFill>
              </a:rPr>
              <a:t>Out-of-House</a:t>
            </a:r>
          </a:p>
          <a:p>
            <a:pPr marL="0" lvl="0" indent="0" rtl="0">
              <a:spcBef>
                <a:spcPts val="0"/>
              </a:spcBef>
              <a:buNone/>
            </a:pPr>
            <a:endParaRPr sz="3600">
              <a:solidFill>
                <a:srgbClr val="9E9E9E"/>
              </a:solidFill>
            </a:endParaRPr>
          </a:p>
          <a:p>
            <a:pPr marL="457200" lvl="0" indent="-457200" rtl="0">
              <a:spcBef>
                <a:spcPts val="0"/>
              </a:spcBef>
              <a:buClr>
                <a:srgbClr val="9E9E9E"/>
              </a:buClr>
              <a:buSzPct val="100000"/>
            </a:pPr>
            <a:r>
              <a:rPr lang="en-US" sz="3600">
                <a:solidFill>
                  <a:srgbClr val="9E9E9E"/>
                </a:solidFill>
              </a:rPr>
              <a:t>Focus of the trainings</a:t>
            </a:r>
          </a:p>
        </p:txBody>
      </p:sp>
      <p:pic>
        <p:nvPicPr>
          <p:cNvPr id="694" name="Shape 694" descr="DragonLogoEdited-300x207.png"/>
          <p:cNvPicPr preferRelativeResize="0"/>
          <p:nvPr/>
        </p:nvPicPr>
        <p:blipFill rotWithShape="1">
          <a:blip r:embed="rId3">
            <a:alphaModFix/>
          </a:blip>
          <a:srcRect/>
          <a:stretch/>
        </p:blipFill>
        <p:spPr>
          <a:xfrm>
            <a:off x="7680738" y="5791200"/>
            <a:ext cx="1214700" cy="838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Shape 700"/>
          <p:cNvSpPr txBox="1">
            <a:spLocks noGrp="1"/>
          </p:cNvSpPr>
          <p:nvPr>
            <p:ph type="title"/>
          </p:nvPr>
        </p:nvSpPr>
        <p:spPr>
          <a:xfrm>
            <a:off x="457200" y="246137"/>
            <a:ext cx="8229600" cy="1143300"/>
          </a:xfrm>
          <a:prstGeom prst="rect">
            <a:avLst/>
          </a:prstGeom>
        </p:spPr>
        <p:txBody>
          <a:bodyPr lIns="91425" tIns="91425" rIns="91425" bIns="91425" anchor="b" anchorCtr="0">
            <a:noAutofit/>
          </a:bodyPr>
          <a:lstStyle/>
          <a:p>
            <a:pPr lvl="0" algn="ctr" rtl="0">
              <a:spcBef>
                <a:spcPts val="0"/>
              </a:spcBef>
              <a:buClr>
                <a:schemeClr val="dk1"/>
              </a:buClr>
              <a:buSzPct val="25000"/>
              <a:buFont typeface="Arial"/>
              <a:buNone/>
            </a:pPr>
            <a:r>
              <a:rPr lang="en-US" sz="5500" b="1">
                <a:solidFill>
                  <a:srgbClr val="FFC000"/>
                </a:solidFill>
              </a:rPr>
              <a:t>C</a:t>
            </a:r>
            <a:r>
              <a:rPr lang="en-US" sz="5500" b="1">
                <a:solidFill>
                  <a:schemeClr val="lt1"/>
                </a:solidFill>
              </a:rPr>
              <a:t>limate</a:t>
            </a:r>
          </a:p>
        </p:txBody>
      </p:sp>
      <p:sp>
        <p:nvSpPr>
          <p:cNvPr id="701" name="Shape 701"/>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457200" lvl="0" indent="-457200" rtl="0">
              <a:spcBef>
                <a:spcPts val="0"/>
              </a:spcBef>
              <a:buClr>
                <a:srgbClr val="9E9E9E"/>
              </a:buClr>
              <a:buSzPct val="100000"/>
            </a:pPr>
            <a:r>
              <a:rPr lang="en-US" sz="3600">
                <a:solidFill>
                  <a:srgbClr val="9E9E9E"/>
                </a:solidFill>
              </a:rPr>
              <a:t>Book Study</a:t>
            </a:r>
          </a:p>
          <a:p>
            <a:pPr marL="0" lvl="0" indent="0" rtl="0">
              <a:spcBef>
                <a:spcPts val="0"/>
              </a:spcBef>
              <a:buNone/>
            </a:pPr>
            <a:endParaRPr sz="3600">
              <a:solidFill>
                <a:srgbClr val="9E9E9E"/>
              </a:solidFill>
            </a:endParaRPr>
          </a:p>
          <a:p>
            <a:pPr marL="457200" lvl="0" indent="-457200" rtl="0">
              <a:spcBef>
                <a:spcPts val="0"/>
              </a:spcBef>
              <a:buClr>
                <a:srgbClr val="9E9E9E"/>
              </a:buClr>
              <a:buSzPct val="100000"/>
            </a:pPr>
            <a:r>
              <a:rPr lang="en-US" sz="3600">
                <a:solidFill>
                  <a:srgbClr val="9E9E9E"/>
                </a:solidFill>
              </a:rPr>
              <a:t>Counselor Meetings</a:t>
            </a:r>
          </a:p>
          <a:p>
            <a:pPr marL="0" lvl="0" indent="0" rtl="0">
              <a:spcBef>
                <a:spcPts val="0"/>
              </a:spcBef>
              <a:buNone/>
            </a:pPr>
            <a:endParaRPr sz="3600">
              <a:solidFill>
                <a:srgbClr val="9E9E9E"/>
              </a:solidFill>
            </a:endParaRPr>
          </a:p>
          <a:p>
            <a:pPr marL="457200" lvl="0" indent="-457200" rtl="0">
              <a:spcBef>
                <a:spcPts val="0"/>
              </a:spcBef>
              <a:buClr>
                <a:srgbClr val="9E9E9E"/>
              </a:buClr>
              <a:buSzPct val="100000"/>
            </a:pPr>
            <a:r>
              <a:rPr lang="en-US" sz="3600">
                <a:solidFill>
                  <a:srgbClr val="9E9E9E"/>
                </a:solidFill>
              </a:rPr>
              <a:t>Bullying forms</a:t>
            </a:r>
          </a:p>
        </p:txBody>
      </p:sp>
      <p:pic>
        <p:nvPicPr>
          <p:cNvPr id="702" name="Shape 702" descr="DragonLogoEdited-300x207.png"/>
          <p:cNvPicPr preferRelativeResize="0"/>
          <p:nvPr/>
        </p:nvPicPr>
        <p:blipFill rotWithShape="1">
          <a:blip r:embed="rId3">
            <a:alphaModFix/>
          </a:blip>
          <a:srcRect/>
          <a:stretch/>
        </p:blipFill>
        <p:spPr>
          <a:xfrm>
            <a:off x="7680738" y="5791200"/>
            <a:ext cx="1214700" cy="838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Shape 708"/>
          <p:cNvSpPr txBox="1">
            <a:spLocks noGrp="1"/>
          </p:cNvSpPr>
          <p:nvPr>
            <p:ph type="title"/>
          </p:nvPr>
        </p:nvSpPr>
        <p:spPr>
          <a:xfrm>
            <a:off x="457200" y="392725"/>
            <a:ext cx="8229600" cy="1143000"/>
          </a:xfrm>
          <a:prstGeom prst="rect">
            <a:avLst/>
          </a:prstGeom>
          <a:noFill/>
          <a:ln>
            <a:noFill/>
          </a:ln>
        </p:spPr>
        <p:txBody>
          <a:bodyPr lIns="91425" tIns="45700" rIns="91425" bIns="45700" anchor="b" anchorCtr="0">
            <a:noAutofit/>
          </a:bodyPr>
          <a:lstStyle/>
          <a:p>
            <a:pPr marL="0" marR="0" lvl="0" indent="0" algn="ctr" rtl="0">
              <a:spcBef>
                <a:spcPts val="0"/>
              </a:spcBef>
              <a:buClr>
                <a:srgbClr val="F4AF25"/>
              </a:buClr>
              <a:buSzPct val="25000"/>
              <a:buFont typeface="Arial"/>
              <a:buNone/>
            </a:pPr>
            <a:r>
              <a:rPr lang="en-US" sz="6000" b="1" i="0" u="none" strike="noStrike" cap="none">
                <a:solidFill>
                  <a:srgbClr val="F4AF25"/>
                </a:solidFill>
                <a:latin typeface="Arial"/>
                <a:ea typeface="Arial"/>
                <a:cs typeface="Arial"/>
                <a:sym typeface="Arial"/>
              </a:rPr>
              <a:t>B</a:t>
            </a:r>
            <a:r>
              <a:rPr lang="en-US" sz="6000" b="1">
                <a:solidFill>
                  <a:srgbClr val="FFFFFF"/>
                </a:solidFill>
              </a:rPr>
              <a:t>ook </a:t>
            </a:r>
            <a:r>
              <a:rPr lang="en-US" sz="6000" b="1">
                <a:solidFill>
                  <a:srgbClr val="FFC000"/>
                </a:solidFill>
              </a:rPr>
              <a:t>S</a:t>
            </a:r>
            <a:r>
              <a:rPr lang="en-US" sz="6000" b="1">
                <a:solidFill>
                  <a:srgbClr val="FFFFFF"/>
                </a:solidFill>
              </a:rPr>
              <a:t>tudy</a:t>
            </a:r>
          </a:p>
        </p:txBody>
      </p:sp>
      <p:pic>
        <p:nvPicPr>
          <p:cNvPr id="709" name="Shape 709" descr="DragonLogoEdited-300x207.png"/>
          <p:cNvPicPr preferRelativeResize="0"/>
          <p:nvPr/>
        </p:nvPicPr>
        <p:blipFill rotWithShape="1">
          <a:blip r:embed="rId3">
            <a:alphaModFix/>
          </a:blip>
          <a:srcRect/>
          <a:stretch/>
        </p:blipFill>
        <p:spPr>
          <a:xfrm>
            <a:off x="7680738" y="5791200"/>
            <a:ext cx="1214700" cy="838199"/>
          </a:xfrm>
          <a:prstGeom prst="rect">
            <a:avLst/>
          </a:prstGeom>
          <a:noFill/>
          <a:ln>
            <a:noFill/>
          </a:ln>
        </p:spPr>
      </p:pic>
      <p:pic>
        <p:nvPicPr>
          <p:cNvPr id="710" name="Shape 710"/>
          <p:cNvPicPr preferRelativeResize="0"/>
          <p:nvPr/>
        </p:nvPicPr>
        <p:blipFill>
          <a:blip r:embed="rId4">
            <a:alphaModFix/>
          </a:blip>
          <a:stretch>
            <a:fillRect/>
          </a:stretch>
        </p:blipFill>
        <p:spPr>
          <a:xfrm>
            <a:off x="2935224" y="1535725"/>
            <a:ext cx="3273550" cy="498749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Shape 542"/>
          <p:cNvSpPr txBox="1">
            <a:spLocks noGrp="1"/>
          </p:cNvSpPr>
          <p:nvPr>
            <p:ph type="title"/>
          </p:nvPr>
        </p:nvSpPr>
        <p:spPr>
          <a:xfrm>
            <a:off x="255100" y="274650"/>
            <a:ext cx="8431800" cy="1143000"/>
          </a:xfrm>
          <a:prstGeom prst="rect">
            <a:avLst/>
          </a:prstGeom>
          <a:noFill/>
          <a:ln>
            <a:noFill/>
          </a:ln>
        </p:spPr>
        <p:txBody>
          <a:bodyPr lIns="91425" tIns="45700" rIns="91425" bIns="45700" anchor="b" anchorCtr="0">
            <a:noAutofit/>
          </a:bodyPr>
          <a:lstStyle/>
          <a:p>
            <a:pPr marL="0" marR="0" lvl="0" indent="0" algn="l" rtl="0">
              <a:spcBef>
                <a:spcPts val="0"/>
              </a:spcBef>
              <a:buClr>
                <a:srgbClr val="FA1EC0"/>
              </a:buClr>
              <a:buSzPct val="25000"/>
              <a:buFont typeface="Arial"/>
              <a:buNone/>
            </a:pPr>
            <a:r>
              <a:rPr lang="en-US" sz="6000" b="1">
                <a:solidFill>
                  <a:srgbClr val="F4AF25"/>
                </a:solidFill>
              </a:rPr>
              <a:t>C</a:t>
            </a:r>
            <a:r>
              <a:rPr lang="en-US" sz="6000" b="1">
                <a:solidFill>
                  <a:srgbClr val="FDFDFD"/>
                </a:solidFill>
              </a:rPr>
              <a:t>VMS</a:t>
            </a:r>
            <a:r>
              <a:rPr lang="en-US" sz="6000" b="1">
                <a:solidFill>
                  <a:srgbClr val="F4AF25"/>
                </a:solidFill>
              </a:rPr>
              <a:t> G</a:t>
            </a:r>
            <a:r>
              <a:rPr lang="en-US" sz="6000" b="1">
                <a:solidFill>
                  <a:schemeClr val="lt1"/>
                </a:solidFill>
              </a:rPr>
              <a:t>oals</a:t>
            </a:r>
          </a:p>
        </p:txBody>
      </p:sp>
      <p:sp>
        <p:nvSpPr>
          <p:cNvPr id="543" name="Shape 543"/>
          <p:cNvSpPr txBox="1">
            <a:spLocks noGrp="1"/>
          </p:cNvSpPr>
          <p:nvPr>
            <p:ph type="body" idx="1"/>
          </p:nvPr>
        </p:nvSpPr>
        <p:spPr>
          <a:xfrm>
            <a:off x="457200" y="2158200"/>
            <a:ext cx="8229600" cy="2541600"/>
          </a:xfrm>
          <a:prstGeom prst="rect">
            <a:avLst/>
          </a:prstGeom>
          <a:noFill/>
          <a:ln>
            <a:noFill/>
          </a:ln>
        </p:spPr>
        <p:txBody>
          <a:bodyPr lIns="91425" tIns="45700" rIns="91425" bIns="45700" anchor="t" anchorCtr="0">
            <a:noAutofit/>
          </a:bodyPr>
          <a:lstStyle/>
          <a:p>
            <a:pPr marL="274320" marR="0" lvl="0" indent="-350520" algn="l" rtl="0">
              <a:spcBef>
                <a:spcPts val="480"/>
              </a:spcBef>
              <a:buClr>
                <a:schemeClr val="lt2"/>
              </a:buClr>
              <a:buSzPct val="100000"/>
              <a:buFont typeface="Arial"/>
              <a:buChar char="•"/>
            </a:pPr>
            <a:r>
              <a:rPr lang="en-US" sz="3600">
                <a:solidFill>
                  <a:schemeClr val="lt2"/>
                </a:solidFill>
              </a:rPr>
              <a:t>Academics</a:t>
            </a:r>
          </a:p>
          <a:p>
            <a:pPr marL="274320" marR="0" lvl="0" indent="-350520" algn="l" rtl="0">
              <a:spcBef>
                <a:spcPts val="480"/>
              </a:spcBef>
              <a:buClr>
                <a:schemeClr val="lt2"/>
              </a:buClr>
              <a:buSzPct val="100000"/>
              <a:buFont typeface="Arial"/>
              <a:buChar char="•"/>
            </a:pPr>
            <a:r>
              <a:rPr lang="en-US" sz="3600">
                <a:solidFill>
                  <a:schemeClr val="lt2"/>
                </a:solidFill>
              </a:rPr>
              <a:t>Financial</a:t>
            </a:r>
          </a:p>
          <a:p>
            <a:pPr marL="274320" marR="0" lvl="0" indent="-350520" algn="l" rtl="0">
              <a:spcBef>
                <a:spcPts val="480"/>
              </a:spcBef>
              <a:buClr>
                <a:schemeClr val="lt2"/>
              </a:buClr>
              <a:buSzPct val="100000"/>
              <a:buFont typeface="Arial"/>
              <a:buChar char="•"/>
            </a:pPr>
            <a:r>
              <a:rPr lang="en-US" sz="3600">
                <a:solidFill>
                  <a:schemeClr val="lt2"/>
                </a:solidFill>
              </a:rPr>
              <a:t>Climate</a:t>
            </a:r>
          </a:p>
          <a:p>
            <a:pPr marL="274320" marR="0" lvl="0" indent="-350520" algn="l" rtl="0">
              <a:spcBef>
                <a:spcPts val="480"/>
              </a:spcBef>
              <a:buClr>
                <a:schemeClr val="lt2"/>
              </a:buClr>
              <a:buSzPct val="100000"/>
              <a:buFont typeface="Arial"/>
              <a:buChar char="•"/>
            </a:pPr>
            <a:r>
              <a:rPr lang="en-US" sz="3600">
                <a:solidFill>
                  <a:schemeClr val="lt2"/>
                </a:solidFill>
              </a:rPr>
              <a:t>Communication</a:t>
            </a:r>
          </a:p>
        </p:txBody>
      </p:sp>
      <p:pic>
        <p:nvPicPr>
          <p:cNvPr id="544" name="Shape 544" descr="DragonLogoEdited-300x207.png"/>
          <p:cNvPicPr preferRelativeResize="0"/>
          <p:nvPr/>
        </p:nvPicPr>
        <p:blipFill rotWithShape="1">
          <a:blip r:embed="rId3">
            <a:alphaModFix/>
          </a:blip>
          <a:srcRect/>
          <a:stretch/>
        </p:blipFill>
        <p:spPr>
          <a:xfrm>
            <a:off x="7680738" y="5791200"/>
            <a:ext cx="1214700" cy="838199"/>
          </a:xfrm>
          <a:prstGeom prst="rect">
            <a:avLst/>
          </a:prstGeom>
          <a:noFill/>
          <a:ln>
            <a:noFill/>
          </a:ln>
        </p:spPr>
      </p:pic>
      <p:pic>
        <p:nvPicPr>
          <p:cNvPr id="545" name="Shape 545"/>
          <p:cNvPicPr preferRelativeResize="0"/>
          <p:nvPr/>
        </p:nvPicPr>
        <p:blipFill>
          <a:blip r:embed="rId4">
            <a:alphaModFix/>
          </a:blip>
          <a:stretch>
            <a:fillRect/>
          </a:stretch>
        </p:blipFill>
        <p:spPr>
          <a:xfrm>
            <a:off x="5095862" y="2158200"/>
            <a:ext cx="3590925" cy="23812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Shape 71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a:spcBef>
                <a:spcPts val="0"/>
              </a:spcBef>
              <a:buClr>
                <a:schemeClr val="dk1"/>
              </a:buClr>
              <a:buSzPct val="25000"/>
              <a:buFont typeface="Arial"/>
              <a:buNone/>
            </a:pPr>
            <a:r>
              <a:rPr lang="en-US" sz="5500" b="1">
                <a:solidFill>
                  <a:srgbClr val="FFC000"/>
                </a:solidFill>
              </a:rPr>
              <a:t>C</a:t>
            </a:r>
            <a:r>
              <a:rPr lang="en-US" sz="5500" b="1">
                <a:solidFill>
                  <a:schemeClr val="lt1"/>
                </a:solidFill>
              </a:rPr>
              <a:t>ounselor </a:t>
            </a:r>
          </a:p>
        </p:txBody>
      </p:sp>
      <p:sp>
        <p:nvSpPr>
          <p:cNvPr id="717" name="Shape 717"/>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457200" lvl="0" indent="-457200" rtl="0">
              <a:spcBef>
                <a:spcPts val="0"/>
              </a:spcBef>
              <a:buClr>
                <a:srgbClr val="9E9E9E"/>
              </a:buClr>
              <a:buSzPct val="100000"/>
            </a:pPr>
            <a:r>
              <a:rPr lang="en-US" sz="3600">
                <a:solidFill>
                  <a:srgbClr val="9E9E9E"/>
                </a:solidFill>
              </a:rPr>
              <a:t>Classroom guidance lessons </a:t>
            </a:r>
          </a:p>
          <a:p>
            <a:pPr marL="0" lvl="0" indent="0" rtl="0">
              <a:spcBef>
                <a:spcPts val="0"/>
              </a:spcBef>
              <a:buNone/>
            </a:pPr>
            <a:r>
              <a:rPr lang="en-US" sz="3600">
                <a:solidFill>
                  <a:srgbClr val="9E9E9E"/>
                </a:solidFill>
              </a:rPr>
              <a:t>	(Identify, React, Report, Help) </a:t>
            </a:r>
          </a:p>
          <a:p>
            <a:pPr marL="0" lvl="0" indent="0">
              <a:spcBef>
                <a:spcPts val="0"/>
              </a:spcBef>
              <a:buNone/>
            </a:pPr>
            <a:endParaRPr sz="3600">
              <a:solidFill>
                <a:srgbClr val="9E9E9E"/>
              </a:solidFill>
            </a:endParaRPr>
          </a:p>
          <a:p>
            <a:pPr marL="457200" lvl="0" indent="-457200" rtl="0">
              <a:spcBef>
                <a:spcPts val="0"/>
              </a:spcBef>
              <a:buClr>
                <a:srgbClr val="9E9E9E"/>
              </a:buClr>
              <a:buSzPct val="100000"/>
            </a:pPr>
            <a:r>
              <a:rPr lang="en-US" sz="3600">
                <a:solidFill>
                  <a:srgbClr val="9E9E9E"/>
                </a:solidFill>
              </a:rPr>
              <a:t>Small groups (student needs)</a:t>
            </a:r>
          </a:p>
          <a:p>
            <a:pPr marL="0" lvl="0" indent="0">
              <a:spcBef>
                <a:spcPts val="0"/>
              </a:spcBef>
              <a:buNone/>
            </a:pPr>
            <a:endParaRPr sz="3600">
              <a:solidFill>
                <a:srgbClr val="9E9E9E"/>
              </a:solidFill>
            </a:endParaRPr>
          </a:p>
          <a:p>
            <a:pPr marL="457200" lvl="0" indent="-457200">
              <a:spcBef>
                <a:spcPts val="0"/>
              </a:spcBef>
              <a:buClr>
                <a:srgbClr val="9E9E9E"/>
              </a:buClr>
              <a:buSzPct val="100000"/>
            </a:pPr>
            <a:r>
              <a:rPr lang="en-US" sz="3600">
                <a:solidFill>
                  <a:srgbClr val="9E9E9E"/>
                </a:solidFill>
              </a:rPr>
              <a:t>Bullying Incident Report Form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Shape 723"/>
          <p:cNvSpPr txBox="1">
            <a:spLocks noGrp="1"/>
          </p:cNvSpPr>
          <p:nvPr>
            <p:ph type="title"/>
          </p:nvPr>
        </p:nvSpPr>
        <p:spPr>
          <a:xfrm>
            <a:off x="457200" y="392725"/>
            <a:ext cx="8229600" cy="1143000"/>
          </a:xfrm>
          <a:prstGeom prst="rect">
            <a:avLst/>
          </a:prstGeom>
          <a:noFill/>
          <a:ln>
            <a:noFill/>
          </a:ln>
        </p:spPr>
        <p:txBody>
          <a:bodyPr lIns="91425" tIns="45700" rIns="91425" bIns="45700" anchor="b" anchorCtr="0">
            <a:noAutofit/>
          </a:bodyPr>
          <a:lstStyle/>
          <a:p>
            <a:pPr marL="0" marR="0" lvl="0" indent="0" algn="ctr" rtl="0">
              <a:spcBef>
                <a:spcPts val="0"/>
              </a:spcBef>
              <a:buClr>
                <a:srgbClr val="F4AF25"/>
              </a:buClr>
              <a:buSzPct val="25000"/>
              <a:buFont typeface="Arial"/>
              <a:buNone/>
            </a:pPr>
            <a:r>
              <a:rPr lang="en-US" sz="6000" b="1">
                <a:solidFill>
                  <a:srgbClr val="F4AF25"/>
                </a:solidFill>
              </a:rPr>
              <a:t>C</a:t>
            </a:r>
            <a:r>
              <a:rPr lang="en-US" sz="6000" b="1">
                <a:solidFill>
                  <a:schemeClr val="lt1"/>
                </a:solidFill>
              </a:rPr>
              <a:t>ommunication</a:t>
            </a:r>
          </a:p>
        </p:txBody>
      </p:sp>
      <p:pic>
        <p:nvPicPr>
          <p:cNvPr id="724" name="Shape 724" descr="DragonLogoEdited-300x207.png"/>
          <p:cNvPicPr preferRelativeResize="0"/>
          <p:nvPr/>
        </p:nvPicPr>
        <p:blipFill rotWithShape="1">
          <a:blip r:embed="rId3">
            <a:alphaModFix/>
          </a:blip>
          <a:srcRect/>
          <a:stretch/>
        </p:blipFill>
        <p:spPr>
          <a:xfrm>
            <a:off x="7680738" y="5791200"/>
            <a:ext cx="1214700" cy="838200"/>
          </a:xfrm>
          <a:prstGeom prst="rect">
            <a:avLst/>
          </a:prstGeom>
          <a:noFill/>
          <a:ln>
            <a:noFill/>
          </a:ln>
        </p:spPr>
      </p:pic>
      <p:sp>
        <p:nvSpPr>
          <p:cNvPr id="725" name="Shape 725"/>
          <p:cNvSpPr txBox="1">
            <a:spLocks noGrp="1"/>
          </p:cNvSpPr>
          <p:nvPr>
            <p:ph type="body" idx="1"/>
          </p:nvPr>
        </p:nvSpPr>
        <p:spPr>
          <a:xfrm>
            <a:off x="0" y="1729225"/>
            <a:ext cx="9144000" cy="4526100"/>
          </a:xfrm>
          <a:prstGeom prst="rect">
            <a:avLst/>
          </a:prstGeom>
        </p:spPr>
        <p:txBody>
          <a:bodyPr lIns="91425" tIns="91425" rIns="91425" bIns="91425" anchor="t" anchorCtr="0">
            <a:noAutofit/>
          </a:bodyPr>
          <a:lstStyle/>
          <a:p>
            <a:pPr marL="457200" lvl="0" indent="-457200" rtl="0">
              <a:spcBef>
                <a:spcPts val="0"/>
              </a:spcBef>
              <a:buClr>
                <a:srgbClr val="9E9E9E"/>
              </a:buClr>
              <a:buSzPct val="100000"/>
            </a:pPr>
            <a:r>
              <a:rPr lang="en-US" sz="3600">
                <a:solidFill>
                  <a:srgbClr val="9E9E9E"/>
                </a:solidFill>
              </a:rPr>
              <a:t>Teachers, Parents, Students &amp; Admin.</a:t>
            </a:r>
          </a:p>
          <a:p>
            <a:pPr marL="457200" lvl="0" indent="-457200" rtl="0">
              <a:spcBef>
                <a:spcPts val="0"/>
              </a:spcBef>
              <a:buClr>
                <a:srgbClr val="9E9E9E"/>
              </a:buClr>
              <a:buSzPct val="100000"/>
            </a:pPr>
            <a:r>
              <a:rPr lang="en-US" sz="3600">
                <a:solidFill>
                  <a:srgbClr val="9E9E9E"/>
                </a:solidFill>
              </a:rPr>
              <a:t>Grade level team meeting</a:t>
            </a:r>
          </a:p>
          <a:p>
            <a:pPr marL="914400" lvl="1" indent="-457200" rtl="0">
              <a:spcBef>
                <a:spcPts val="0"/>
              </a:spcBef>
              <a:buClr>
                <a:srgbClr val="9E9E9E"/>
              </a:buClr>
              <a:buSzPct val="100000"/>
            </a:pPr>
            <a:r>
              <a:rPr lang="en-US" sz="3600">
                <a:solidFill>
                  <a:srgbClr val="9E9E9E"/>
                </a:solidFill>
              </a:rPr>
              <a:t>Bi-weekly Administration Meeting</a:t>
            </a:r>
          </a:p>
          <a:p>
            <a:pPr marL="457200" lvl="0" indent="-457200" rtl="0">
              <a:spcBef>
                <a:spcPts val="0"/>
              </a:spcBef>
              <a:buClr>
                <a:srgbClr val="9E9E9E"/>
              </a:buClr>
              <a:buSzPct val="100000"/>
            </a:pPr>
            <a:r>
              <a:rPr lang="en-US" sz="3600">
                <a:solidFill>
                  <a:srgbClr val="9E9E9E"/>
                </a:solidFill>
              </a:rPr>
              <a:t>Vertical content team meetings</a:t>
            </a:r>
          </a:p>
          <a:p>
            <a:pPr marL="457200" lvl="0" indent="-457200" rtl="0">
              <a:spcBef>
                <a:spcPts val="0"/>
              </a:spcBef>
              <a:buClr>
                <a:srgbClr val="9E9E9E"/>
              </a:buClr>
              <a:buSzPct val="100000"/>
            </a:pPr>
            <a:r>
              <a:rPr lang="en-US" sz="3600">
                <a:solidFill>
                  <a:srgbClr val="9E9E9E"/>
                </a:solidFill>
              </a:rPr>
              <a:t>Faculty Meeting</a:t>
            </a:r>
          </a:p>
          <a:p>
            <a:pPr marL="457200" lvl="0" indent="-457200" rtl="0">
              <a:spcBef>
                <a:spcPts val="0"/>
              </a:spcBef>
              <a:buClr>
                <a:srgbClr val="9E9E9E"/>
              </a:buClr>
              <a:buSzPct val="100000"/>
            </a:pPr>
            <a:r>
              <a:rPr lang="en-US" sz="3600">
                <a:solidFill>
                  <a:srgbClr val="9E9E9E"/>
                </a:solidFill>
              </a:rPr>
              <a:t>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Shape 731"/>
          <p:cNvSpPr txBox="1">
            <a:spLocks noGrp="1"/>
          </p:cNvSpPr>
          <p:nvPr>
            <p:ph type="title"/>
          </p:nvPr>
        </p:nvSpPr>
        <p:spPr>
          <a:xfrm>
            <a:off x="457200" y="-12"/>
            <a:ext cx="8229600" cy="1143000"/>
          </a:xfrm>
          <a:prstGeom prst="rect">
            <a:avLst/>
          </a:prstGeom>
          <a:noFill/>
          <a:ln>
            <a:noFill/>
          </a:ln>
        </p:spPr>
        <p:txBody>
          <a:bodyPr lIns="91425" tIns="45700" rIns="91425" bIns="45700" anchor="b" anchorCtr="0">
            <a:noAutofit/>
          </a:bodyPr>
          <a:lstStyle/>
          <a:p>
            <a:pPr marL="0" marR="0" lvl="0" indent="0" algn="ctr" rtl="0">
              <a:spcBef>
                <a:spcPts val="0"/>
              </a:spcBef>
              <a:buClr>
                <a:srgbClr val="F4AF25"/>
              </a:buClr>
              <a:buSzPct val="25000"/>
              <a:buFont typeface="Arial"/>
              <a:buNone/>
            </a:pPr>
            <a:r>
              <a:rPr lang="en-US" sz="5400" b="1">
                <a:solidFill>
                  <a:srgbClr val="F4AF25"/>
                </a:solidFill>
              </a:rPr>
              <a:t>Q</a:t>
            </a:r>
            <a:r>
              <a:rPr lang="en-US" sz="5400" b="1">
                <a:solidFill>
                  <a:schemeClr val="lt1"/>
                </a:solidFill>
              </a:rPr>
              <a:t>uestions??</a:t>
            </a:r>
          </a:p>
        </p:txBody>
      </p:sp>
      <p:sp>
        <p:nvSpPr>
          <p:cNvPr id="732" name="Shape 732"/>
          <p:cNvSpPr txBox="1">
            <a:spLocks noGrp="1"/>
          </p:cNvSpPr>
          <p:nvPr>
            <p:ph type="body" idx="1"/>
          </p:nvPr>
        </p:nvSpPr>
        <p:spPr>
          <a:xfrm>
            <a:off x="444500" y="1540175"/>
            <a:ext cx="8229600" cy="4526100"/>
          </a:xfrm>
          <a:prstGeom prst="rect">
            <a:avLst/>
          </a:prstGeom>
          <a:noFill/>
          <a:ln>
            <a:noFill/>
          </a:ln>
        </p:spPr>
        <p:txBody>
          <a:bodyPr lIns="91425" tIns="45700" rIns="91425" bIns="45700" anchor="t" anchorCtr="0">
            <a:noAutofit/>
          </a:bodyPr>
          <a:lstStyle/>
          <a:p>
            <a:pPr marL="2194560" marR="0" lvl="8" indent="-10160" algn="l" rtl="0">
              <a:spcBef>
                <a:spcPts val="0"/>
              </a:spcBef>
              <a:buClr>
                <a:schemeClr val="accent6"/>
              </a:buClr>
              <a:buSzPct val="25000"/>
              <a:buFont typeface="Arial"/>
              <a:buNone/>
            </a:pPr>
            <a:endParaRPr sz="1600" b="0" i="0" u="none" strike="noStrike" cap="none">
              <a:solidFill>
                <a:schemeClr val="lt1"/>
              </a:solidFill>
              <a:latin typeface="Arial"/>
              <a:ea typeface="Arial"/>
              <a:cs typeface="Arial"/>
              <a:sym typeface="Arial"/>
            </a:endParaRPr>
          </a:p>
          <a:p>
            <a:pPr marL="2194560" marR="0" lvl="8" indent="-10160" algn="l" rtl="0">
              <a:spcBef>
                <a:spcPts val="640"/>
              </a:spcBef>
              <a:buClr>
                <a:schemeClr val="accent6"/>
              </a:buClr>
              <a:buSzPct val="25000"/>
              <a:buFont typeface="Arial"/>
              <a:buNone/>
            </a:pPr>
            <a:endParaRPr sz="3200" b="0" i="0" u="none" strike="noStrike" cap="none">
              <a:solidFill>
                <a:schemeClr val="lt1"/>
              </a:solidFill>
              <a:latin typeface="Arial"/>
              <a:ea typeface="Arial"/>
              <a:cs typeface="Arial"/>
              <a:sym typeface="Arial"/>
            </a:endParaRPr>
          </a:p>
          <a:p>
            <a:pPr marL="2194560" marR="0" lvl="8" indent="-10160" algn="l" rtl="0">
              <a:spcBef>
                <a:spcPts val="640"/>
              </a:spcBef>
              <a:buClr>
                <a:schemeClr val="accent6"/>
              </a:buClr>
              <a:buSzPct val="25000"/>
              <a:buFont typeface="Arial"/>
              <a:buNone/>
            </a:pPr>
            <a:endParaRPr sz="3200" b="0" i="0" u="none" strike="noStrike" cap="none">
              <a:solidFill>
                <a:schemeClr val="lt1"/>
              </a:solidFill>
              <a:latin typeface="Arial"/>
              <a:ea typeface="Arial"/>
              <a:cs typeface="Arial"/>
              <a:sym typeface="Arial"/>
            </a:endParaRPr>
          </a:p>
          <a:p>
            <a:pPr marL="2194560" marR="0" lvl="8" indent="-10160" algn="l" rtl="0">
              <a:spcBef>
                <a:spcPts val="640"/>
              </a:spcBef>
              <a:buClr>
                <a:schemeClr val="accent6"/>
              </a:buClr>
              <a:buSzPct val="25000"/>
              <a:buFont typeface="Arial"/>
              <a:buNone/>
            </a:pPr>
            <a:r>
              <a:rPr lang="en-US" sz="3200" b="0" i="0" u="none" strike="noStrike" cap="none">
                <a:solidFill>
                  <a:schemeClr val="lt1"/>
                </a:solidFill>
                <a:latin typeface="Arial"/>
                <a:ea typeface="Arial"/>
                <a:cs typeface="Arial"/>
                <a:sym typeface="Arial"/>
              </a:rPr>
              <a:t>		</a:t>
            </a:r>
          </a:p>
        </p:txBody>
      </p:sp>
      <p:pic>
        <p:nvPicPr>
          <p:cNvPr id="733" name="Shape 733" descr="DragonLogoEdited-300x207.png"/>
          <p:cNvPicPr preferRelativeResize="0"/>
          <p:nvPr/>
        </p:nvPicPr>
        <p:blipFill rotWithShape="1">
          <a:blip r:embed="rId3">
            <a:alphaModFix/>
          </a:blip>
          <a:srcRect/>
          <a:stretch/>
        </p:blipFill>
        <p:spPr>
          <a:xfrm>
            <a:off x="7680738" y="5791200"/>
            <a:ext cx="1214783" cy="838199"/>
          </a:xfrm>
          <a:prstGeom prst="rect">
            <a:avLst/>
          </a:prstGeom>
          <a:noFill/>
          <a:ln>
            <a:noFill/>
          </a:ln>
        </p:spPr>
      </p:pic>
      <p:pic>
        <p:nvPicPr>
          <p:cNvPr id="734" name="Shape 734"/>
          <p:cNvPicPr preferRelativeResize="0"/>
          <p:nvPr/>
        </p:nvPicPr>
        <p:blipFill>
          <a:blip r:embed="rId4">
            <a:alphaModFix/>
          </a:blip>
          <a:stretch>
            <a:fillRect/>
          </a:stretch>
        </p:blipFill>
        <p:spPr>
          <a:xfrm>
            <a:off x="1166037" y="1165950"/>
            <a:ext cx="6786533" cy="45260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Shape 740"/>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lvl="0" algn="ctr" rtl="0">
              <a:spcBef>
                <a:spcPts val="0"/>
              </a:spcBef>
              <a:buClr>
                <a:srgbClr val="F4AF25"/>
              </a:buClr>
              <a:buSzPct val="25000"/>
              <a:buFont typeface="Arial"/>
              <a:buNone/>
            </a:pPr>
            <a:r>
              <a:rPr lang="en-US" sz="6000" b="1">
                <a:solidFill>
                  <a:srgbClr val="F4AF25"/>
                </a:solidFill>
              </a:rPr>
              <a:t>T</a:t>
            </a:r>
            <a:r>
              <a:rPr lang="en-US" sz="6000" b="1">
                <a:solidFill>
                  <a:schemeClr val="lt1"/>
                </a:solidFill>
              </a:rPr>
              <a:t>hank </a:t>
            </a:r>
            <a:r>
              <a:rPr lang="en-US" sz="6000" b="1">
                <a:solidFill>
                  <a:srgbClr val="FFC000"/>
                </a:solidFill>
              </a:rPr>
              <a:t>Y</a:t>
            </a:r>
            <a:r>
              <a:rPr lang="en-US" sz="6000" b="1">
                <a:solidFill>
                  <a:schemeClr val="lt1"/>
                </a:solidFill>
              </a:rPr>
              <a:t>ou</a:t>
            </a:r>
          </a:p>
        </p:txBody>
      </p:sp>
      <p:sp>
        <p:nvSpPr>
          <p:cNvPr id="741" name="Shape 741"/>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lvl="0" rtl="0">
              <a:spcBef>
                <a:spcPts val="0"/>
              </a:spcBef>
              <a:buNone/>
            </a:pPr>
            <a:endParaRPr/>
          </a:p>
        </p:txBody>
      </p:sp>
      <p:pic>
        <p:nvPicPr>
          <p:cNvPr id="742" name="Shape 742" descr="DragonLogoEdited-300x207.png"/>
          <p:cNvPicPr preferRelativeResize="0"/>
          <p:nvPr/>
        </p:nvPicPr>
        <p:blipFill rotWithShape="1">
          <a:blip r:embed="rId3">
            <a:alphaModFix/>
          </a:blip>
          <a:srcRect/>
          <a:stretch/>
        </p:blipFill>
        <p:spPr>
          <a:xfrm>
            <a:off x="7680738" y="5791200"/>
            <a:ext cx="1214700" cy="838199"/>
          </a:xfrm>
          <a:prstGeom prst="rect">
            <a:avLst/>
          </a:prstGeom>
          <a:noFill/>
          <a:ln>
            <a:noFill/>
          </a:ln>
        </p:spPr>
      </p:pic>
      <p:pic>
        <p:nvPicPr>
          <p:cNvPr id="743" name="Shape 743"/>
          <p:cNvPicPr preferRelativeResize="0"/>
          <p:nvPr/>
        </p:nvPicPr>
        <p:blipFill>
          <a:blip r:embed="rId4">
            <a:alphaModFix/>
          </a:blip>
          <a:stretch>
            <a:fillRect/>
          </a:stretch>
        </p:blipFill>
        <p:spPr>
          <a:xfrm>
            <a:off x="526625" y="2619925"/>
            <a:ext cx="8090751" cy="1618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Shape 551"/>
          <p:cNvSpPr txBox="1">
            <a:spLocks noGrp="1"/>
          </p:cNvSpPr>
          <p:nvPr>
            <p:ph type="title"/>
          </p:nvPr>
        </p:nvSpPr>
        <p:spPr>
          <a:xfrm>
            <a:off x="457200" y="623075"/>
            <a:ext cx="8229600" cy="884100"/>
          </a:xfrm>
          <a:prstGeom prst="rect">
            <a:avLst/>
          </a:prstGeom>
          <a:noFill/>
          <a:ln>
            <a:noFill/>
          </a:ln>
        </p:spPr>
        <p:txBody>
          <a:bodyPr lIns="91425" tIns="45700" rIns="91425" bIns="45700" anchor="b" anchorCtr="0">
            <a:noAutofit/>
          </a:bodyPr>
          <a:lstStyle/>
          <a:p>
            <a:pPr marL="0" marR="0" lvl="0" indent="0" algn="ctr" rtl="0">
              <a:spcBef>
                <a:spcPts val="0"/>
              </a:spcBef>
              <a:buClr>
                <a:srgbClr val="F4AF25"/>
              </a:buClr>
              <a:buSzPct val="25000"/>
              <a:buFont typeface="Arial"/>
              <a:buNone/>
            </a:pPr>
            <a:r>
              <a:rPr lang="en-US" sz="6000" b="1">
                <a:solidFill>
                  <a:srgbClr val="F4AF25"/>
                </a:solidFill>
              </a:rPr>
              <a:t>A</a:t>
            </a:r>
            <a:r>
              <a:rPr lang="en-US" sz="6000" b="1">
                <a:solidFill>
                  <a:srgbClr val="FFFFFF"/>
                </a:solidFill>
              </a:rPr>
              <a:t>cademics</a:t>
            </a:r>
          </a:p>
        </p:txBody>
      </p:sp>
      <p:pic>
        <p:nvPicPr>
          <p:cNvPr id="552" name="Shape 552" descr="DragonLogoEdited-300x207.png"/>
          <p:cNvPicPr preferRelativeResize="0"/>
          <p:nvPr/>
        </p:nvPicPr>
        <p:blipFill rotWithShape="1">
          <a:blip r:embed="rId3">
            <a:alphaModFix/>
          </a:blip>
          <a:srcRect/>
          <a:stretch/>
        </p:blipFill>
        <p:spPr>
          <a:xfrm>
            <a:off x="7680738" y="5791200"/>
            <a:ext cx="1214783" cy="838199"/>
          </a:xfrm>
          <a:prstGeom prst="rect">
            <a:avLst/>
          </a:prstGeom>
          <a:noFill/>
          <a:ln>
            <a:noFill/>
          </a:ln>
        </p:spPr>
      </p:pic>
      <p:sp>
        <p:nvSpPr>
          <p:cNvPr id="553" name="Shape 553"/>
          <p:cNvSpPr txBox="1">
            <a:spLocks noGrp="1"/>
          </p:cNvSpPr>
          <p:nvPr>
            <p:ph type="body" idx="1"/>
          </p:nvPr>
        </p:nvSpPr>
        <p:spPr>
          <a:xfrm>
            <a:off x="457200" y="2165700"/>
            <a:ext cx="4810200" cy="2526600"/>
          </a:xfrm>
          <a:prstGeom prst="rect">
            <a:avLst/>
          </a:prstGeom>
          <a:noFill/>
          <a:ln>
            <a:noFill/>
          </a:ln>
        </p:spPr>
        <p:txBody>
          <a:bodyPr lIns="91425" tIns="45700" rIns="91425" bIns="45700" anchor="t" anchorCtr="0">
            <a:noAutofit/>
          </a:bodyPr>
          <a:lstStyle/>
          <a:p>
            <a:pPr marL="0" marR="0" lvl="0" indent="0" algn="l" rtl="0">
              <a:spcBef>
                <a:spcPts val="480"/>
              </a:spcBef>
              <a:buNone/>
            </a:pPr>
            <a:r>
              <a:rPr lang="en-US" sz="3600">
                <a:solidFill>
                  <a:schemeClr val="lt2"/>
                </a:solidFill>
              </a:rPr>
              <a:t>Acuity for:</a:t>
            </a:r>
          </a:p>
          <a:p>
            <a:pPr marL="274320" marR="0" lvl="0" indent="-350520" algn="l" rtl="0">
              <a:spcBef>
                <a:spcPts val="480"/>
              </a:spcBef>
              <a:buClr>
                <a:schemeClr val="lt2"/>
              </a:buClr>
              <a:buSzPct val="100000"/>
              <a:buFont typeface="Arial"/>
              <a:buChar char="•"/>
            </a:pPr>
            <a:r>
              <a:rPr lang="en-US" sz="3600">
                <a:solidFill>
                  <a:schemeClr val="lt2"/>
                </a:solidFill>
              </a:rPr>
              <a:t>6-8 ELA</a:t>
            </a:r>
          </a:p>
          <a:p>
            <a:pPr marL="274320" marR="0" lvl="0" indent="-350520" algn="l" rtl="0">
              <a:spcBef>
                <a:spcPts val="480"/>
              </a:spcBef>
              <a:buClr>
                <a:schemeClr val="lt2"/>
              </a:buClr>
              <a:buSzPct val="100000"/>
              <a:buFont typeface="Arial"/>
              <a:buChar char="•"/>
            </a:pPr>
            <a:r>
              <a:rPr lang="en-US" sz="3600">
                <a:solidFill>
                  <a:schemeClr val="lt2"/>
                </a:solidFill>
              </a:rPr>
              <a:t>6-8 Math</a:t>
            </a:r>
          </a:p>
          <a:p>
            <a:pPr marL="274320" marR="0" lvl="0" indent="-350520" algn="l" rtl="0">
              <a:spcBef>
                <a:spcPts val="480"/>
              </a:spcBef>
              <a:buClr>
                <a:schemeClr val="lt2"/>
              </a:buClr>
              <a:buSzPct val="100000"/>
              <a:buFont typeface="Arial"/>
              <a:buChar char="•"/>
            </a:pPr>
            <a:r>
              <a:rPr lang="en-US" sz="3600">
                <a:solidFill>
                  <a:schemeClr val="lt2"/>
                </a:solidFill>
              </a:rPr>
              <a:t>8 Science</a:t>
            </a:r>
          </a:p>
        </p:txBody>
      </p:sp>
      <p:pic>
        <p:nvPicPr>
          <p:cNvPr id="554" name="Shape 554"/>
          <p:cNvPicPr preferRelativeResize="0"/>
          <p:nvPr/>
        </p:nvPicPr>
        <p:blipFill>
          <a:blip r:embed="rId4">
            <a:alphaModFix/>
          </a:blip>
          <a:stretch>
            <a:fillRect/>
          </a:stretch>
        </p:blipFill>
        <p:spPr>
          <a:xfrm>
            <a:off x="3624375" y="1781800"/>
            <a:ext cx="5181599" cy="329439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Shape 560"/>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lvl="0" algn="ctr" rtl="0">
              <a:spcBef>
                <a:spcPts val="0"/>
              </a:spcBef>
              <a:buClr>
                <a:srgbClr val="F4AF25"/>
              </a:buClr>
              <a:buSzPct val="25000"/>
              <a:buFont typeface="Arial"/>
              <a:buNone/>
            </a:pPr>
            <a:r>
              <a:rPr lang="en-US" sz="6000" b="1">
                <a:solidFill>
                  <a:srgbClr val="F4AF25"/>
                </a:solidFill>
              </a:rPr>
              <a:t>D</a:t>
            </a:r>
            <a:r>
              <a:rPr lang="en-US" sz="6000" b="1">
                <a:solidFill>
                  <a:schemeClr val="lt1"/>
                </a:solidFill>
              </a:rPr>
              <a:t>ates</a:t>
            </a:r>
          </a:p>
        </p:txBody>
      </p:sp>
      <p:pic>
        <p:nvPicPr>
          <p:cNvPr id="561" name="Shape 561" descr="DragonLogoEdited-300x207.png"/>
          <p:cNvPicPr preferRelativeResize="0"/>
          <p:nvPr/>
        </p:nvPicPr>
        <p:blipFill rotWithShape="1">
          <a:blip r:embed="rId3">
            <a:alphaModFix/>
          </a:blip>
          <a:srcRect/>
          <a:stretch/>
        </p:blipFill>
        <p:spPr>
          <a:xfrm>
            <a:off x="7680738" y="5791200"/>
            <a:ext cx="1214700" cy="838199"/>
          </a:xfrm>
          <a:prstGeom prst="rect">
            <a:avLst/>
          </a:prstGeom>
          <a:noFill/>
          <a:ln>
            <a:noFill/>
          </a:ln>
        </p:spPr>
      </p:pic>
      <p:pic>
        <p:nvPicPr>
          <p:cNvPr id="562" name="Shape 562"/>
          <p:cNvPicPr preferRelativeResize="0"/>
          <p:nvPr/>
        </p:nvPicPr>
        <p:blipFill rotWithShape="1">
          <a:blip r:embed="rId4">
            <a:alphaModFix/>
          </a:blip>
          <a:srcRect l="17017" t="11122" r="24137" b="18618"/>
          <a:stretch/>
        </p:blipFill>
        <p:spPr>
          <a:xfrm>
            <a:off x="837749" y="1204575"/>
            <a:ext cx="7590575" cy="4521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Shape 568"/>
          <p:cNvSpPr txBox="1">
            <a:spLocks noGrp="1"/>
          </p:cNvSpPr>
          <p:nvPr>
            <p:ph type="title"/>
          </p:nvPr>
        </p:nvSpPr>
        <p:spPr>
          <a:xfrm>
            <a:off x="457200" y="274637"/>
            <a:ext cx="8229600" cy="1143000"/>
          </a:xfrm>
          <a:prstGeom prst="rect">
            <a:avLst/>
          </a:prstGeom>
          <a:noFill/>
          <a:ln>
            <a:noFill/>
          </a:ln>
        </p:spPr>
        <p:txBody>
          <a:bodyPr lIns="91425" tIns="45700" rIns="91425" bIns="45700" anchor="b" anchorCtr="0">
            <a:noAutofit/>
          </a:bodyPr>
          <a:lstStyle/>
          <a:p>
            <a:pPr marL="0" marR="0" lvl="0" indent="0" algn="ctr" rtl="0">
              <a:spcBef>
                <a:spcPts val="0"/>
              </a:spcBef>
              <a:buClr>
                <a:srgbClr val="F4AF25"/>
              </a:buClr>
              <a:buSzPct val="25000"/>
              <a:buFont typeface="Arial"/>
              <a:buNone/>
            </a:pPr>
            <a:r>
              <a:rPr lang="en-US" sz="6000" b="1" i="0" u="none" strike="noStrike" cap="none">
                <a:solidFill>
                  <a:srgbClr val="F4AF25"/>
                </a:solidFill>
                <a:latin typeface="Arial"/>
                <a:ea typeface="Arial"/>
                <a:cs typeface="Arial"/>
                <a:sym typeface="Arial"/>
              </a:rPr>
              <a:t>D</a:t>
            </a:r>
            <a:r>
              <a:rPr lang="en-US" sz="6000" b="1" i="0" u="none" strike="noStrike" cap="none">
                <a:solidFill>
                  <a:srgbClr val="FFFFFF"/>
                </a:solidFill>
                <a:latin typeface="Arial"/>
                <a:ea typeface="Arial"/>
                <a:cs typeface="Arial"/>
                <a:sym typeface="Arial"/>
              </a:rPr>
              <a:t>r</a:t>
            </a:r>
            <a:r>
              <a:rPr lang="en-US" sz="6000" b="1" i="0" u="none" strike="noStrike" cap="none">
                <a:solidFill>
                  <a:schemeClr val="lt1"/>
                </a:solidFill>
                <a:latin typeface="Arial"/>
                <a:ea typeface="Arial"/>
                <a:cs typeface="Arial"/>
                <a:sym typeface="Arial"/>
              </a:rPr>
              <a:t>agon</a:t>
            </a:r>
            <a:r>
              <a:rPr lang="en-US" sz="6000" b="1" i="0" u="none" strike="noStrike" cap="none">
                <a:solidFill>
                  <a:schemeClr val="lt2"/>
                </a:solidFill>
                <a:latin typeface="Arial"/>
                <a:ea typeface="Arial"/>
                <a:cs typeface="Arial"/>
                <a:sym typeface="Arial"/>
              </a:rPr>
              <a:t> </a:t>
            </a:r>
            <a:r>
              <a:rPr lang="en-US" sz="6000" b="1" i="0" u="none" strike="noStrike" cap="none">
                <a:solidFill>
                  <a:srgbClr val="F4AF25"/>
                </a:solidFill>
                <a:latin typeface="Arial"/>
                <a:ea typeface="Arial"/>
                <a:cs typeface="Arial"/>
                <a:sym typeface="Arial"/>
              </a:rPr>
              <a:t>D</a:t>
            </a:r>
            <a:r>
              <a:rPr lang="en-US" sz="6000" b="1" i="0" u="none" strike="noStrike" cap="none">
                <a:solidFill>
                  <a:srgbClr val="FFFFFF"/>
                </a:solidFill>
                <a:latin typeface="Arial"/>
                <a:ea typeface="Arial"/>
                <a:cs typeface="Arial"/>
                <a:sym typeface="Arial"/>
              </a:rPr>
              <a:t>ata</a:t>
            </a:r>
          </a:p>
        </p:txBody>
      </p:sp>
      <p:pic>
        <p:nvPicPr>
          <p:cNvPr id="569" name="Shape 569" descr="DragonLogoEdited-300x207.png"/>
          <p:cNvPicPr preferRelativeResize="0"/>
          <p:nvPr/>
        </p:nvPicPr>
        <p:blipFill rotWithShape="1">
          <a:blip r:embed="rId3">
            <a:alphaModFix/>
          </a:blip>
          <a:srcRect/>
          <a:stretch/>
        </p:blipFill>
        <p:spPr>
          <a:xfrm>
            <a:off x="7680738" y="5791200"/>
            <a:ext cx="1214783" cy="838199"/>
          </a:xfrm>
          <a:prstGeom prst="rect">
            <a:avLst/>
          </a:prstGeom>
          <a:noFill/>
          <a:ln>
            <a:noFill/>
          </a:ln>
        </p:spPr>
      </p:pic>
      <p:sp>
        <p:nvSpPr>
          <p:cNvPr id="570" name="Shape 570"/>
          <p:cNvSpPr txBox="1"/>
          <p:nvPr/>
        </p:nvSpPr>
        <p:spPr>
          <a:xfrm>
            <a:off x="2514600" y="6248400"/>
            <a:ext cx="5181600" cy="46166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2400" b="0" i="0" u="none" strike="noStrike" cap="none">
                <a:solidFill>
                  <a:schemeClr val="lt1"/>
                </a:solidFill>
                <a:latin typeface="Arial"/>
                <a:ea typeface="Arial"/>
                <a:cs typeface="Arial"/>
                <a:sym typeface="Arial"/>
              </a:rPr>
              <a:t>Map Data Handout</a:t>
            </a:r>
          </a:p>
        </p:txBody>
      </p:sp>
      <p:pic>
        <p:nvPicPr>
          <p:cNvPr id="571" name="Shape 571"/>
          <p:cNvPicPr preferRelativeResize="0"/>
          <p:nvPr/>
        </p:nvPicPr>
        <p:blipFill>
          <a:blip r:embed="rId4">
            <a:alphaModFix/>
          </a:blip>
          <a:stretch>
            <a:fillRect/>
          </a:stretch>
        </p:blipFill>
        <p:spPr>
          <a:xfrm>
            <a:off x="2132361" y="1585085"/>
            <a:ext cx="4879274" cy="36878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Shape 577"/>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lvl="0" algn="ctr" rtl="0">
              <a:spcBef>
                <a:spcPts val="0"/>
              </a:spcBef>
              <a:buNone/>
            </a:pPr>
            <a:r>
              <a:rPr lang="en-US" sz="6000" b="1">
                <a:solidFill>
                  <a:srgbClr val="FFC000"/>
                </a:solidFill>
              </a:rPr>
              <a:t>E</a:t>
            </a:r>
            <a:r>
              <a:rPr lang="en-US" sz="6000" b="1">
                <a:solidFill>
                  <a:srgbClr val="FDFDFD"/>
                </a:solidFill>
              </a:rPr>
              <a:t>LA</a:t>
            </a:r>
          </a:p>
        </p:txBody>
      </p:sp>
      <p:sp>
        <p:nvSpPr>
          <p:cNvPr id="578" name="Shape 578"/>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lvl="0" rtl="0">
              <a:spcBef>
                <a:spcPts val="0"/>
              </a:spcBef>
              <a:buNone/>
            </a:pPr>
            <a:endParaRPr/>
          </a:p>
        </p:txBody>
      </p:sp>
      <p:pic>
        <p:nvPicPr>
          <p:cNvPr id="579" name="Shape 579" descr="DragonLogoEdited-300x207.png"/>
          <p:cNvPicPr preferRelativeResize="0"/>
          <p:nvPr/>
        </p:nvPicPr>
        <p:blipFill rotWithShape="1">
          <a:blip r:embed="rId3">
            <a:alphaModFix/>
          </a:blip>
          <a:srcRect/>
          <a:stretch/>
        </p:blipFill>
        <p:spPr>
          <a:xfrm>
            <a:off x="7680738" y="5791200"/>
            <a:ext cx="1214700" cy="838199"/>
          </a:xfrm>
          <a:prstGeom prst="rect">
            <a:avLst/>
          </a:prstGeom>
          <a:noFill/>
          <a:ln>
            <a:noFill/>
          </a:ln>
        </p:spPr>
      </p:pic>
      <p:pic>
        <p:nvPicPr>
          <p:cNvPr id="580" name="Shape 580"/>
          <p:cNvPicPr preferRelativeResize="0"/>
          <p:nvPr/>
        </p:nvPicPr>
        <p:blipFill>
          <a:blip r:embed="rId4">
            <a:alphaModFix/>
          </a:blip>
          <a:stretch>
            <a:fillRect/>
          </a:stretch>
        </p:blipFill>
        <p:spPr>
          <a:xfrm>
            <a:off x="554475" y="1568087"/>
            <a:ext cx="8035049" cy="4072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Shape 586"/>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lvl="0" algn="ctr" rtl="0">
              <a:spcBef>
                <a:spcPts val="0"/>
              </a:spcBef>
              <a:buNone/>
            </a:pPr>
            <a:r>
              <a:rPr lang="en-US" sz="6000" b="1">
                <a:solidFill>
                  <a:srgbClr val="FFC000"/>
                </a:solidFill>
              </a:rPr>
              <a:t>C</a:t>
            </a:r>
            <a:r>
              <a:rPr lang="en-US" sz="6000" b="1">
                <a:solidFill>
                  <a:srgbClr val="FDFDFD"/>
                </a:solidFill>
              </a:rPr>
              <a:t>ompared to </a:t>
            </a:r>
            <a:r>
              <a:rPr lang="en-US" sz="6000" b="1">
                <a:solidFill>
                  <a:srgbClr val="FFC000"/>
                </a:solidFill>
              </a:rPr>
              <a:t>S</a:t>
            </a:r>
            <a:r>
              <a:rPr lang="en-US" sz="6000" b="1">
                <a:solidFill>
                  <a:srgbClr val="FDFDFD"/>
                </a:solidFill>
              </a:rPr>
              <a:t>tate</a:t>
            </a:r>
          </a:p>
        </p:txBody>
      </p:sp>
      <p:pic>
        <p:nvPicPr>
          <p:cNvPr id="587" name="Shape 587" descr="DragonLogoEdited-300x207.png"/>
          <p:cNvPicPr preferRelativeResize="0"/>
          <p:nvPr/>
        </p:nvPicPr>
        <p:blipFill rotWithShape="1">
          <a:blip r:embed="rId3">
            <a:alphaModFix/>
          </a:blip>
          <a:srcRect/>
          <a:stretch/>
        </p:blipFill>
        <p:spPr>
          <a:xfrm>
            <a:off x="7680738" y="5791200"/>
            <a:ext cx="1214700" cy="838199"/>
          </a:xfrm>
          <a:prstGeom prst="rect">
            <a:avLst/>
          </a:prstGeom>
          <a:noFill/>
          <a:ln>
            <a:noFill/>
          </a:ln>
        </p:spPr>
      </p:pic>
      <p:graphicFrame>
        <p:nvGraphicFramePr>
          <p:cNvPr id="588" name="Shape 588"/>
          <p:cNvGraphicFramePr/>
          <p:nvPr/>
        </p:nvGraphicFramePr>
        <p:xfrm>
          <a:off x="587862" y="1874550"/>
          <a:ext cx="8188500" cy="3471480"/>
        </p:xfrm>
        <a:graphic>
          <a:graphicData uri="http://schemas.openxmlformats.org/drawingml/2006/table">
            <a:tbl>
              <a:tblPr>
                <a:noFill/>
                <a:tableStyleId>{3C99A842-6711-40D4-918E-03F0BCBAEE84}</a:tableStyleId>
              </a:tblPr>
              <a:tblGrid>
                <a:gridCol w="1199450"/>
                <a:gridCol w="1851025"/>
                <a:gridCol w="2062800"/>
                <a:gridCol w="1215725"/>
                <a:gridCol w="1859500"/>
              </a:tblGrid>
              <a:tr h="1207300">
                <a:tc>
                  <a:txBody>
                    <a:bodyPr/>
                    <a:lstStyle/>
                    <a:p>
                      <a:pPr lvl="0" rtl="0">
                        <a:spcBef>
                          <a:spcPts val="0"/>
                        </a:spcBef>
                        <a:buNone/>
                      </a:pPr>
                      <a:r>
                        <a:rPr lang="en-US" sz="2400" b="1"/>
                        <a:t>Grade Level</a:t>
                      </a:r>
                    </a:p>
                  </a:txBody>
                  <a:tcPr marL="91425" marR="91425" marT="91425" marB="91425"/>
                </a:tc>
                <a:tc>
                  <a:txBody>
                    <a:bodyPr/>
                    <a:lstStyle/>
                    <a:p>
                      <a:pPr lvl="0" rtl="0">
                        <a:spcBef>
                          <a:spcPts val="0"/>
                        </a:spcBef>
                        <a:buNone/>
                      </a:pPr>
                      <a:r>
                        <a:rPr lang="en-US" sz="2400" b="1"/>
                        <a:t>State Average (from </a:t>
                      </a:r>
                      <a:r>
                        <a:rPr lang="en-US" sz="2400" b="1" u="sng"/>
                        <a:t>2015)</a:t>
                      </a:r>
                    </a:p>
                  </a:txBody>
                  <a:tcPr marL="91425" marR="91425" marT="91425" marB="91425"/>
                </a:tc>
                <a:tc>
                  <a:txBody>
                    <a:bodyPr/>
                    <a:lstStyle/>
                    <a:p>
                      <a:pPr lvl="0" rtl="0">
                        <a:spcBef>
                          <a:spcPts val="0"/>
                        </a:spcBef>
                        <a:buNone/>
                      </a:pPr>
                      <a:r>
                        <a:rPr lang="en-US" sz="2400" b="1"/>
                        <a:t>CMS 2015 (Grades 5-8)</a:t>
                      </a:r>
                    </a:p>
                  </a:txBody>
                  <a:tcPr marL="91425" marR="91425" marT="91425" marB="91425"/>
                </a:tc>
                <a:tc>
                  <a:txBody>
                    <a:bodyPr/>
                    <a:lstStyle/>
                    <a:p>
                      <a:pPr lvl="0" rtl="0">
                        <a:spcBef>
                          <a:spcPts val="0"/>
                        </a:spcBef>
                        <a:buNone/>
                      </a:pPr>
                      <a:r>
                        <a:rPr lang="en-US" sz="2400" b="1"/>
                        <a:t>CVMS 2016</a:t>
                      </a:r>
                    </a:p>
                  </a:txBody>
                  <a:tcPr marL="91425" marR="91425" marT="91425" marB="91425"/>
                </a:tc>
                <a:tc>
                  <a:txBody>
                    <a:bodyPr/>
                    <a:lstStyle/>
                    <a:p>
                      <a:pPr lvl="0" rtl="0">
                        <a:spcBef>
                          <a:spcPts val="0"/>
                        </a:spcBef>
                        <a:buNone/>
                      </a:pPr>
                      <a:r>
                        <a:rPr lang="en-US" sz="2400" b="1"/>
                        <a:t>State Average (from 2016)</a:t>
                      </a:r>
                    </a:p>
                  </a:txBody>
                  <a:tcPr marL="91425" marR="91425" marT="91425" marB="91425"/>
                </a:tc>
              </a:tr>
              <a:tr h="730450">
                <a:tc>
                  <a:txBody>
                    <a:bodyPr/>
                    <a:lstStyle/>
                    <a:p>
                      <a:pPr lvl="0" rtl="0">
                        <a:spcBef>
                          <a:spcPts val="0"/>
                        </a:spcBef>
                        <a:buNone/>
                      </a:pPr>
                      <a:r>
                        <a:rPr lang="en-US" sz="2400" b="1"/>
                        <a:t>6</a:t>
                      </a:r>
                    </a:p>
                  </a:txBody>
                  <a:tcPr marL="91425" marR="91425" marT="91425" marB="91425"/>
                </a:tc>
                <a:tc>
                  <a:txBody>
                    <a:bodyPr/>
                    <a:lstStyle/>
                    <a:p>
                      <a:pPr lvl="0" rtl="0">
                        <a:spcBef>
                          <a:spcPts val="0"/>
                        </a:spcBef>
                        <a:buNone/>
                      </a:pPr>
                      <a:r>
                        <a:rPr lang="en-US" sz="2400">
                          <a:solidFill>
                            <a:schemeClr val="lt2"/>
                          </a:solidFill>
                        </a:rPr>
                        <a:t>55</a:t>
                      </a:r>
                    </a:p>
                  </a:txBody>
                  <a:tcPr marL="91425" marR="91425" marT="91425" marB="91425"/>
                </a:tc>
                <a:tc>
                  <a:txBody>
                    <a:bodyPr/>
                    <a:lstStyle/>
                    <a:p>
                      <a:pPr lvl="0" rtl="0">
                        <a:spcBef>
                          <a:spcPts val="0"/>
                        </a:spcBef>
                        <a:buNone/>
                      </a:pPr>
                      <a:r>
                        <a:rPr lang="en-US" sz="2400">
                          <a:solidFill>
                            <a:schemeClr val="lt1"/>
                          </a:solidFill>
                        </a:rPr>
                        <a:t>65</a:t>
                      </a:r>
                    </a:p>
                  </a:txBody>
                  <a:tcPr marL="91425" marR="91425" marT="91425" marB="91425"/>
                </a:tc>
                <a:tc>
                  <a:txBody>
                    <a:bodyPr/>
                    <a:lstStyle/>
                    <a:p>
                      <a:pPr lvl="0" rtl="0">
                        <a:spcBef>
                          <a:spcPts val="0"/>
                        </a:spcBef>
                        <a:buNone/>
                      </a:pPr>
                      <a:r>
                        <a:rPr lang="en-US" sz="2400">
                          <a:solidFill>
                            <a:schemeClr val="lt1"/>
                          </a:solidFill>
                        </a:rPr>
                        <a:t>57</a:t>
                      </a:r>
                    </a:p>
                  </a:txBody>
                  <a:tcPr marL="91425" marR="91425" marT="91425" marB="91425"/>
                </a:tc>
                <a:tc>
                  <a:txBody>
                    <a:bodyPr/>
                    <a:lstStyle/>
                    <a:p>
                      <a:pPr lvl="0" rtl="0">
                        <a:spcBef>
                          <a:spcPts val="0"/>
                        </a:spcBef>
                        <a:buNone/>
                      </a:pPr>
                      <a:r>
                        <a:rPr lang="en-US" sz="2400">
                          <a:solidFill>
                            <a:schemeClr val="lt1"/>
                          </a:solidFill>
                        </a:rPr>
                        <a:t>58</a:t>
                      </a:r>
                    </a:p>
                  </a:txBody>
                  <a:tcPr marL="91425" marR="91425" marT="91425" marB="91425"/>
                </a:tc>
              </a:tr>
              <a:tr h="730450">
                <a:tc>
                  <a:txBody>
                    <a:bodyPr/>
                    <a:lstStyle/>
                    <a:p>
                      <a:pPr lvl="0" rtl="0">
                        <a:spcBef>
                          <a:spcPts val="0"/>
                        </a:spcBef>
                        <a:buNone/>
                      </a:pPr>
                      <a:r>
                        <a:rPr lang="en-US" sz="2400" b="1"/>
                        <a:t>7</a:t>
                      </a:r>
                    </a:p>
                  </a:txBody>
                  <a:tcPr marL="91425" marR="91425" marT="91425" marB="91425"/>
                </a:tc>
                <a:tc>
                  <a:txBody>
                    <a:bodyPr/>
                    <a:lstStyle/>
                    <a:p>
                      <a:pPr lvl="0" rtl="0">
                        <a:spcBef>
                          <a:spcPts val="0"/>
                        </a:spcBef>
                        <a:buNone/>
                      </a:pPr>
                      <a:r>
                        <a:rPr lang="en-US" sz="2400">
                          <a:solidFill>
                            <a:schemeClr val="lt2"/>
                          </a:solidFill>
                        </a:rPr>
                        <a:t>57.3</a:t>
                      </a:r>
                    </a:p>
                  </a:txBody>
                  <a:tcPr marL="91425" marR="91425" marT="91425" marB="91425"/>
                </a:tc>
                <a:tc>
                  <a:txBody>
                    <a:bodyPr/>
                    <a:lstStyle/>
                    <a:p>
                      <a:pPr lvl="0" rtl="0">
                        <a:spcBef>
                          <a:spcPts val="0"/>
                        </a:spcBef>
                        <a:buNone/>
                      </a:pPr>
                      <a:r>
                        <a:rPr lang="en-US" sz="2400">
                          <a:solidFill>
                            <a:schemeClr val="lt1"/>
                          </a:solidFill>
                        </a:rPr>
                        <a:t>73.8</a:t>
                      </a:r>
                    </a:p>
                  </a:txBody>
                  <a:tcPr marL="91425" marR="91425" marT="91425" marB="91425"/>
                </a:tc>
                <a:tc>
                  <a:txBody>
                    <a:bodyPr/>
                    <a:lstStyle/>
                    <a:p>
                      <a:pPr lvl="0" rtl="0">
                        <a:spcBef>
                          <a:spcPts val="0"/>
                        </a:spcBef>
                        <a:buNone/>
                      </a:pPr>
                      <a:r>
                        <a:rPr lang="en-US" sz="2400">
                          <a:solidFill>
                            <a:schemeClr val="lt1"/>
                          </a:solidFill>
                        </a:rPr>
                        <a:t>67</a:t>
                      </a:r>
                    </a:p>
                  </a:txBody>
                  <a:tcPr marL="91425" marR="91425" marT="91425" marB="91425"/>
                </a:tc>
                <a:tc>
                  <a:txBody>
                    <a:bodyPr/>
                    <a:lstStyle/>
                    <a:p>
                      <a:pPr lvl="0" rtl="0">
                        <a:spcBef>
                          <a:spcPts val="0"/>
                        </a:spcBef>
                        <a:buNone/>
                      </a:pPr>
                      <a:r>
                        <a:rPr lang="en-US" sz="2400">
                          <a:solidFill>
                            <a:schemeClr val="lt1"/>
                          </a:solidFill>
                        </a:rPr>
                        <a:t>58</a:t>
                      </a:r>
                    </a:p>
                  </a:txBody>
                  <a:tcPr marL="91425" marR="91425" marT="91425" marB="91425"/>
                </a:tc>
              </a:tr>
              <a:tr h="730450">
                <a:tc>
                  <a:txBody>
                    <a:bodyPr/>
                    <a:lstStyle/>
                    <a:p>
                      <a:pPr lvl="0" rtl="0">
                        <a:spcBef>
                          <a:spcPts val="0"/>
                        </a:spcBef>
                        <a:buNone/>
                      </a:pPr>
                      <a:r>
                        <a:rPr lang="en-US" sz="2400" b="1"/>
                        <a:t>8</a:t>
                      </a:r>
                    </a:p>
                  </a:txBody>
                  <a:tcPr marL="91425" marR="91425" marT="91425" marB="91425"/>
                </a:tc>
                <a:tc>
                  <a:txBody>
                    <a:bodyPr/>
                    <a:lstStyle/>
                    <a:p>
                      <a:pPr lvl="0" rtl="0">
                        <a:spcBef>
                          <a:spcPts val="0"/>
                        </a:spcBef>
                        <a:buNone/>
                      </a:pPr>
                      <a:r>
                        <a:rPr lang="en-US" sz="2400">
                          <a:solidFill>
                            <a:schemeClr val="lt2"/>
                          </a:solidFill>
                        </a:rPr>
                        <a:t>57.6</a:t>
                      </a:r>
                    </a:p>
                  </a:txBody>
                  <a:tcPr marL="91425" marR="91425" marT="91425" marB="91425"/>
                </a:tc>
                <a:tc>
                  <a:txBody>
                    <a:bodyPr/>
                    <a:lstStyle/>
                    <a:p>
                      <a:pPr lvl="0" rtl="0">
                        <a:spcBef>
                          <a:spcPts val="0"/>
                        </a:spcBef>
                        <a:buNone/>
                      </a:pPr>
                      <a:r>
                        <a:rPr lang="en-US" sz="2400">
                          <a:solidFill>
                            <a:schemeClr val="lt1"/>
                          </a:solidFill>
                        </a:rPr>
                        <a:t>72.1</a:t>
                      </a:r>
                    </a:p>
                  </a:txBody>
                  <a:tcPr marL="91425" marR="91425" marT="91425" marB="91425"/>
                </a:tc>
                <a:tc>
                  <a:txBody>
                    <a:bodyPr/>
                    <a:lstStyle/>
                    <a:p>
                      <a:pPr lvl="0" rtl="0">
                        <a:spcBef>
                          <a:spcPts val="0"/>
                        </a:spcBef>
                        <a:buNone/>
                      </a:pPr>
                      <a:r>
                        <a:rPr lang="en-US" sz="2400">
                          <a:solidFill>
                            <a:schemeClr val="lt1"/>
                          </a:solidFill>
                        </a:rPr>
                        <a:t>63</a:t>
                      </a:r>
                    </a:p>
                  </a:txBody>
                  <a:tcPr marL="91425" marR="91425" marT="91425" marB="91425"/>
                </a:tc>
                <a:tc>
                  <a:txBody>
                    <a:bodyPr/>
                    <a:lstStyle/>
                    <a:p>
                      <a:pPr lvl="0" rtl="0">
                        <a:spcBef>
                          <a:spcPts val="0"/>
                        </a:spcBef>
                        <a:buNone/>
                      </a:pPr>
                      <a:r>
                        <a:rPr lang="en-US" sz="2400">
                          <a:solidFill>
                            <a:schemeClr val="lt1"/>
                          </a:solidFill>
                        </a:rPr>
                        <a:t>52</a:t>
                      </a:r>
                    </a:p>
                  </a:txBody>
                  <a:tcPr marL="91425" marR="91425" marT="91425" marB="91425"/>
                </a:tc>
              </a:tr>
            </a:tbl>
          </a:graphicData>
        </a:graphic>
      </p:graphicFrame>
      <p:sp>
        <p:nvSpPr>
          <p:cNvPr id="589" name="Shape 589"/>
          <p:cNvSpPr txBox="1"/>
          <p:nvPr/>
        </p:nvSpPr>
        <p:spPr>
          <a:xfrm>
            <a:off x="701375" y="6063100"/>
            <a:ext cx="6754200" cy="566400"/>
          </a:xfrm>
          <a:prstGeom prst="rect">
            <a:avLst/>
          </a:prstGeom>
          <a:noFill/>
          <a:ln>
            <a:noFill/>
          </a:ln>
        </p:spPr>
        <p:txBody>
          <a:bodyPr lIns="91425" tIns="91425" rIns="91425" bIns="91425" anchor="t" anchorCtr="0">
            <a:noAutofit/>
          </a:bodyPr>
          <a:lstStyle/>
          <a:p>
            <a:pPr lvl="0" rtl="0">
              <a:spcBef>
                <a:spcPts val="0"/>
              </a:spcBef>
              <a:buNone/>
            </a:pPr>
            <a:r>
              <a:rPr lang="en-US"/>
              <a:t>Source for state information:  http://dese.mo.gov/communications/news-releases/statewide-2016-map-results-released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Shape 595"/>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lvl="0" algn="ctr" rtl="0">
              <a:spcBef>
                <a:spcPts val="0"/>
              </a:spcBef>
              <a:buClr>
                <a:srgbClr val="000000"/>
              </a:buClr>
              <a:buSzPct val="25000"/>
              <a:buFont typeface="Arial"/>
              <a:buNone/>
            </a:pPr>
            <a:r>
              <a:rPr lang="en-US" sz="6000" b="1">
                <a:solidFill>
                  <a:srgbClr val="FFC000"/>
                </a:solidFill>
              </a:rPr>
              <a:t>M</a:t>
            </a:r>
            <a:r>
              <a:rPr lang="en-US" sz="6000" b="1">
                <a:solidFill>
                  <a:srgbClr val="FDFDFD"/>
                </a:solidFill>
              </a:rPr>
              <a:t>ath</a:t>
            </a:r>
          </a:p>
        </p:txBody>
      </p:sp>
      <p:sp>
        <p:nvSpPr>
          <p:cNvPr id="596" name="Shape 596"/>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lvl="0" rtl="0">
              <a:spcBef>
                <a:spcPts val="0"/>
              </a:spcBef>
              <a:buNone/>
            </a:pPr>
            <a:endParaRPr/>
          </a:p>
        </p:txBody>
      </p:sp>
      <p:pic>
        <p:nvPicPr>
          <p:cNvPr id="597" name="Shape 597" descr="DragonLogoEdited-300x207.png"/>
          <p:cNvPicPr preferRelativeResize="0"/>
          <p:nvPr/>
        </p:nvPicPr>
        <p:blipFill rotWithShape="1">
          <a:blip r:embed="rId3">
            <a:alphaModFix/>
          </a:blip>
          <a:srcRect/>
          <a:stretch/>
        </p:blipFill>
        <p:spPr>
          <a:xfrm>
            <a:off x="7680738" y="5791200"/>
            <a:ext cx="1214700" cy="838199"/>
          </a:xfrm>
          <a:prstGeom prst="rect">
            <a:avLst/>
          </a:prstGeom>
          <a:noFill/>
          <a:ln>
            <a:noFill/>
          </a:ln>
        </p:spPr>
      </p:pic>
      <p:pic>
        <p:nvPicPr>
          <p:cNvPr id="598" name="Shape 598"/>
          <p:cNvPicPr preferRelativeResize="0"/>
          <p:nvPr/>
        </p:nvPicPr>
        <p:blipFill>
          <a:blip r:embed="rId4">
            <a:alphaModFix/>
          </a:blip>
          <a:stretch>
            <a:fillRect/>
          </a:stretch>
        </p:blipFill>
        <p:spPr>
          <a:xfrm>
            <a:off x="619925" y="1603875"/>
            <a:ext cx="7904125" cy="4001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Shape 604"/>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lvl="0" algn="ctr" rtl="0">
              <a:spcBef>
                <a:spcPts val="0"/>
              </a:spcBef>
              <a:buNone/>
            </a:pPr>
            <a:r>
              <a:rPr lang="en-US" sz="6000" b="1">
                <a:solidFill>
                  <a:srgbClr val="FFC000"/>
                </a:solidFill>
              </a:rPr>
              <a:t>C</a:t>
            </a:r>
            <a:r>
              <a:rPr lang="en-US" sz="6000" b="1">
                <a:solidFill>
                  <a:srgbClr val="FDFDFD"/>
                </a:solidFill>
              </a:rPr>
              <a:t>ompared to </a:t>
            </a:r>
            <a:r>
              <a:rPr lang="en-US" sz="6000" b="1">
                <a:solidFill>
                  <a:srgbClr val="FFC000"/>
                </a:solidFill>
              </a:rPr>
              <a:t>S</a:t>
            </a:r>
            <a:r>
              <a:rPr lang="en-US" sz="6000" b="1">
                <a:solidFill>
                  <a:srgbClr val="FDFDFD"/>
                </a:solidFill>
              </a:rPr>
              <a:t>tate</a:t>
            </a:r>
          </a:p>
        </p:txBody>
      </p:sp>
      <p:pic>
        <p:nvPicPr>
          <p:cNvPr id="605" name="Shape 605" descr="DragonLogoEdited-300x207.png"/>
          <p:cNvPicPr preferRelativeResize="0"/>
          <p:nvPr/>
        </p:nvPicPr>
        <p:blipFill rotWithShape="1">
          <a:blip r:embed="rId3">
            <a:alphaModFix/>
          </a:blip>
          <a:srcRect/>
          <a:stretch/>
        </p:blipFill>
        <p:spPr>
          <a:xfrm>
            <a:off x="7680738" y="5791200"/>
            <a:ext cx="1214700" cy="838199"/>
          </a:xfrm>
          <a:prstGeom prst="rect">
            <a:avLst/>
          </a:prstGeom>
          <a:noFill/>
          <a:ln>
            <a:noFill/>
          </a:ln>
        </p:spPr>
      </p:pic>
      <p:graphicFrame>
        <p:nvGraphicFramePr>
          <p:cNvPr id="606" name="Shape 606"/>
          <p:cNvGraphicFramePr/>
          <p:nvPr/>
        </p:nvGraphicFramePr>
        <p:xfrm>
          <a:off x="310950" y="1702850"/>
          <a:ext cx="3000000" cy="3000000"/>
        </p:xfrm>
        <a:graphic>
          <a:graphicData uri="http://schemas.openxmlformats.org/drawingml/2006/table">
            <a:tbl>
              <a:tblPr>
                <a:noFill/>
                <a:tableStyleId>{3C99A842-6711-40D4-918E-03F0BCBAEE84}</a:tableStyleId>
              </a:tblPr>
              <a:tblGrid>
                <a:gridCol w="1098075"/>
                <a:gridCol w="1673250"/>
                <a:gridCol w="2227350"/>
                <a:gridCol w="1878850"/>
                <a:gridCol w="1808250"/>
              </a:tblGrid>
              <a:tr h="1207300">
                <a:tc>
                  <a:txBody>
                    <a:bodyPr/>
                    <a:lstStyle/>
                    <a:p>
                      <a:pPr lvl="0" rtl="0">
                        <a:spcBef>
                          <a:spcPts val="0"/>
                        </a:spcBef>
                        <a:buNone/>
                      </a:pPr>
                      <a:r>
                        <a:rPr lang="en-US" sz="2400" b="1"/>
                        <a:t>Grade Level</a:t>
                      </a:r>
                    </a:p>
                  </a:txBody>
                  <a:tcPr marL="91425" marR="91425" marT="91425" marB="91425"/>
                </a:tc>
                <a:tc>
                  <a:txBody>
                    <a:bodyPr/>
                    <a:lstStyle/>
                    <a:p>
                      <a:pPr lvl="0" rtl="0">
                        <a:spcBef>
                          <a:spcPts val="0"/>
                        </a:spcBef>
                        <a:buNone/>
                      </a:pPr>
                      <a:r>
                        <a:rPr lang="en-US" sz="2400" b="1"/>
                        <a:t>State Average (</a:t>
                      </a:r>
                      <a:r>
                        <a:rPr lang="en-US" sz="2400" b="1" u="sng"/>
                        <a:t>2015)</a:t>
                      </a:r>
                    </a:p>
                  </a:txBody>
                  <a:tcPr marL="91425" marR="91425" marT="91425" marB="91425"/>
                </a:tc>
                <a:tc>
                  <a:txBody>
                    <a:bodyPr/>
                    <a:lstStyle/>
                    <a:p>
                      <a:pPr lvl="0" rtl="0">
                        <a:spcBef>
                          <a:spcPts val="0"/>
                        </a:spcBef>
                        <a:buNone/>
                      </a:pPr>
                      <a:r>
                        <a:rPr lang="en-US" sz="2400" b="1"/>
                        <a:t>CMS</a:t>
                      </a:r>
                      <a:r>
                        <a:rPr lang="en-US" sz="2400" b="1" u="sng"/>
                        <a:t> </a:t>
                      </a:r>
                      <a:r>
                        <a:rPr lang="en-US" sz="2400" b="1"/>
                        <a:t> </a:t>
                      </a:r>
                      <a:r>
                        <a:rPr lang="en-US" sz="2400" b="1" u="sng"/>
                        <a:t>2015</a:t>
                      </a:r>
                      <a:r>
                        <a:rPr lang="en-US" sz="2400" b="1"/>
                        <a:t>(Grades 6-8)</a:t>
                      </a:r>
                    </a:p>
                  </a:txBody>
                  <a:tcPr marL="91425" marR="91425" marT="91425" marB="91425"/>
                </a:tc>
                <a:tc>
                  <a:txBody>
                    <a:bodyPr/>
                    <a:lstStyle/>
                    <a:p>
                      <a:pPr lvl="0" rtl="0">
                        <a:spcBef>
                          <a:spcPts val="0"/>
                        </a:spcBef>
                        <a:buNone/>
                      </a:pPr>
                      <a:r>
                        <a:rPr lang="en-US" sz="2400" b="1"/>
                        <a:t>CVMS  2016</a:t>
                      </a:r>
                    </a:p>
                  </a:txBody>
                  <a:tcPr marL="91425" marR="91425" marT="91425" marB="91425">
                    <a:lnB w="9525" cap="flat" cmpd="sng">
                      <a:solidFill>
                        <a:srgbClr val="FDFDFD"/>
                      </a:solidFill>
                      <a:prstDash val="solid"/>
                      <a:round/>
                      <a:headEnd type="none" w="med" len="med"/>
                      <a:tailEnd type="none" w="med" len="med"/>
                    </a:lnB>
                  </a:tcPr>
                </a:tc>
                <a:tc>
                  <a:txBody>
                    <a:bodyPr/>
                    <a:lstStyle/>
                    <a:p>
                      <a:pPr lvl="0" rtl="0">
                        <a:spcBef>
                          <a:spcPts val="0"/>
                        </a:spcBef>
                        <a:buClr>
                          <a:schemeClr val="dk1"/>
                        </a:buClr>
                        <a:buSzPct val="45833"/>
                        <a:buFont typeface="Arial"/>
                        <a:buNone/>
                      </a:pPr>
                      <a:r>
                        <a:rPr lang="en-US" sz="2400" b="1">
                          <a:solidFill>
                            <a:schemeClr val="dk1"/>
                          </a:solidFill>
                        </a:rPr>
                        <a:t>State Average (from 2016)</a:t>
                      </a:r>
                    </a:p>
                  </a:txBody>
                  <a:tcPr marL="91425" marR="91425" marT="91425" marB="91425"/>
                </a:tc>
              </a:tr>
              <a:tr h="730450">
                <a:tc>
                  <a:txBody>
                    <a:bodyPr/>
                    <a:lstStyle/>
                    <a:p>
                      <a:pPr lvl="0" rtl="0">
                        <a:spcBef>
                          <a:spcPts val="0"/>
                        </a:spcBef>
                        <a:buNone/>
                      </a:pPr>
                      <a:r>
                        <a:rPr lang="en-US" sz="2400" b="1"/>
                        <a:t>6</a:t>
                      </a:r>
                    </a:p>
                  </a:txBody>
                  <a:tcPr marL="91425" marR="91425" marT="91425" marB="91425"/>
                </a:tc>
                <a:tc>
                  <a:txBody>
                    <a:bodyPr/>
                    <a:lstStyle/>
                    <a:p>
                      <a:pPr lvl="0" rtl="0">
                        <a:spcBef>
                          <a:spcPts val="0"/>
                        </a:spcBef>
                        <a:buNone/>
                      </a:pPr>
                      <a:r>
                        <a:rPr lang="en-US" sz="2400">
                          <a:solidFill>
                            <a:schemeClr val="lt2"/>
                          </a:solidFill>
                        </a:rPr>
                        <a:t>38.1</a:t>
                      </a:r>
                    </a:p>
                  </a:txBody>
                  <a:tcPr marL="91425" marR="91425" marT="91425" marB="91425"/>
                </a:tc>
                <a:tc>
                  <a:txBody>
                    <a:bodyPr/>
                    <a:lstStyle/>
                    <a:p>
                      <a:pPr lvl="0" rtl="0">
                        <a:spcBef>
                          <a:spcPts val="0"/>
                        </a:spcBef>
                        <a:buNone/>
                      </a:pPr>
                      <a:r>
                        <a:rPr lang="en-US" sz="2400">
                          <a:solidFill>
                            <a:schemeClr val="lt1"/>
                          </a:solidFill>
                        </a:rPr>
                        <a:t>43</a:t>
                      </a:r>
                    </a:p>
                  </a:txBody>
                  <a:tcPr marL="91425" marR="91425" marT="91425" marB="91425">
                    <a:lnR w="9525" cap="flat" cmpd="sng">
                      <a:solidFill>
                        <a:srgbClr val="FDFDFD"/>
                      </a:solidFill>
                      <a:prstDash val="solid"/>
                      <a:round/>
                      <a:headEnd type="none" w="med" len="med"/>
                      <a:tailEnd type="none" w="med" len="med"/>
                    </a:lnR>
                  </a:tcPr>
                </a:tc>
                <a:tc>
                  <a:txBody>
                    <a:bodyPr/>
                    <a:lstStyle/>
                    <a:p>
                      <a:pPr lvl="0" rtl="0">
                        <a:spcBef>
                          <a:spcPts val="0"/>
                        </a:spcBef>
                        <a:buNone/>
                      </a:pPr>
                      <a:r>
                        <a:rPr lang="en-US" sz="2400">
                          <a:solidFill>
                            <a:srgbClr val="FDFDFD"/>
                          </a:solidFill>
                        </a:rPr>
                        <a:t>60</a:t>
                      </a:r>
                    </a:p>
                  </a:txBody>
                  <a:tcPr marL="91425" marR="91425" marT="91425" marB="91425">
                    <a:lnL w="9525" cap="flat" cmpd="sng">
                      <a:solidFill>
                        <a:srgbClr val="FDFDFD"/>
                      </a:solidFill>
                      <a:prstDash val="solid"/>
                      <a:round/>
                      <a:headEnd type="none" w="med" len="med"/>
                      <a:tailEnd type="none" w="med" len="med"/>
                    </a:lnL>
                    <a:lnR w="9525" cap="flat" cmpd="sng">
                      <a:solidFill>
                        <a:srgbClr val="FDFDFD"/>
                      </a:solidFill>
                      <a:prstDash val="solid"/>
                      <a:round/>
                      <a:headEnd type="none" w="med" len="med"/>
                      <a:tailEnd type="none" w="med" len="med"/>
                    </a:lnR>
                    <a:lnT w="9525" cap="flat" cmpd="sng">
                      <a:solidFill>
                        <a:srgbClr val="FDFDFD"/>
                      </a:solidFill>
                      <a:prstDash val="solid"/>
                      <a:round/>
                      <a:headEnd type="none" w="med" len="med"/>
                      <a:tailEnd type="none" w="med" len="med"/>
                    </a:lnT>
                    <a:lnB w="9525" cap="flat" cmpd="sng">
                      <a:solidFill>
                        <a:srgbClr val="FDFDFD"/>
                      </a:solidFill>
                      <a:prstDash val="solid"/>
                      <a:round/>
                      <a:headEnd type="none" w="med" len="med"/>
                      <a:tailEnd type="none" w="med" len="med"/>
                    </a:lnB>
                  </a:tcPr>
                </a:tc>
                <a:tc>
                  <a:txBody>
                    <a:bodyPr/>
                    <a:lstStyle/>
                    <a:p>
                      <a:pPr lvl="0" rtl="0">
                        <a:spcBef>
                          <a:spcPts val="0"/>
                        </a:spcBef>
                        <a:buNone/>
                      </a:pPr>
                      <a:r>
                        <a:rPr lang="en-US" sz="2400">
                          <a:solidFill>
                            <a:schemeClr val="lt1"/>
                          </a:solidFill>
                        </a:rPr>
                        <a:t>43</a:t>
                      </a:r>
                    </a:p>
                  </a:txBody>
                  <a:tcPr marL="91425" marR="91425" marT="91425" marB="91425">
                    <a:lnL w="9525" cap="flat" cmpd="sng">
                      <a:solidFill>
                        <a:srgbClr val="FDFDFD"/>
                      </a:solidFill>
                      <a:prstDash val="solid"/>
                      <a:round/>
                      <a:headEnd type="none" w="med" len="med"/>
                      <a:tailEnd type="none" w="med" len="med"/>
                    </a:lnL>
                  </a:tcPr>
                </a:tc>
              </a:tr>
              <a:tr h="730450">
                <a:tc>
                  <a:txBody>
                    <a:bodyPr/>
                    <a:lstStyle/>
                    <a:p>
                      <a:pPr lvl="0" rtl="0">
                        <a:spcBef>
                          <a:spcPts val="0"/>
                        </a:spcBef>
                        <a:buNone/>
                      </a:pPr>
                      <a:r>
                        <a:rPr lang="en-US" sz="2400" b="1"/>
                        <a:t>7</a:t>
                      </a:r>
                    </a:p>
                  </a:txBody>
                  <a:tcPr marL="91425" marR="91425" marT="91425" marB="91425"/>
                </a:tc>
                <a:tc>
                  <a:txBody>
                    <a:bodyPr/>
                    <a:lstStyle/>
                    <a:p>
                      <a:pPr lvl="0" rtl="0">
                        <a:spcBef>
                          <a:spcPts val="0"/>
                        </a:spcBef>
                        <a:buNone/>
                      </a:pPr>
                      <a:r>
                        <a:rPr lang="en-US" sz="2400">
                          <a:solidFill>
                            <a:schemeClr val="lt2"/>
                          </a:solidFill>
                        </a:rPr>
                        <a:t>35.3</a:t>
                      </a:r>
                    </a:p>
                  </a:txBody>
                  <a:tcPr marL="91425" marR="91425" marT="91425" marB="91425"/>
                </a:tc>
                <a:tc>
                  <a:txBody>
                    <a:bodyPr/>
                    <a:lstStyle/>
                    <a:p>
                      <a:pPr lvl="0" rtl="0">
                        <a:spcBef>
                          <a:spcPts val="0"/>
                        </a:spcBef>
                        <a:buNone/>
                      </a:pPr>
                      <a:r>
                        <a:rPr lang="en-US" sz="2400">
                          <a:solidFill>
                            <a:schemeClr val="lt1"/>
                          </a:solidFill>
                        </a:rPr>
                        <a:t>55.2</a:t>
                      </a:r>
                    </a:p>
                  </a:txBody>
                  <a:tcPr marL="91425" marR="91425" marT="91425" marB="91425">
                    <a:lnR w="9525" cap="flat" cmpd="sng">
                      <a:solidFill>
                        <a:srgbClr val="FDFDFD"/>
                      </a:solidFill>
                      <a:prstDash val="solid"/>
                      <a:round/>
                      <a:headEnd type="none" w="med" len="med"/>
                      <a:tailEnd type="none" w="med" len="med"/>
                    </a:lnR>
                  </a:tcPr>
                </a:tc>
                <a:tc>
                  <a:txBody>
                    <a:bodyPr/>
                    <a:lstStyle/>
                    <a:p>
                      <a:pPr lvl="0" rtl="0">
                        <a:spcBef>
                          <a:spcPts val="0"/>
                        </a:spcBef>
                        <a:buNone/>
                      </a:pPr>
                      <a:r>
                        <a:rPr lang="en-US" sz="2400">
                          <a:solidFill>
                            <a:srgbClr val="FDFDFD"/>
                          </a:solidFill>
                        </a:rPr>
                        <a:t>61</a:t>
                      </a:r>
                    </a:p>
                  </a:txBody>
                  <a:tcPr marL="91425" marR="91425" marT="91425" marB="91425">
                    <a:lnL w="9525" cap="flat" cmpd="sng">
                      <a:solidFill>
                        <a:srgbClr val="FDFDFD"/>
                      </a:solidFill>
                      <a:prstDash val="solid"/>
                      <a:round/>
                      <a:headEnd type="none" w="med" len="med"/>
                      <a:tailEnd type="none" w="med" len="med"/>
                    </a:lnL>
                    <a:lnR w="9525" cap="flat" cmpd="sng">
                      <a:solidFill>
                        <a:srgbClr val="FDFDFD"/>
                      </a:solidFill>
                      <a:prstDash val="solid"/>
                      <a:round/>
                      <a:headEnd type="none" w="med" len="med"/>
                      <a:tailEnd type="none" w="med" len="med"/>
                    </a:lnR>
                    <a:lnT w="9525" cap="flat" cmpd="sng">
                      <a:solidFill>
                        <a:srgbClr val="FDFDFD"/>
                      </a:solidFill>
                      <a:prstDash val="solid"/>
                      <a:round/>
                      <a:headEnd type="none" w="med" len="med"/>
                      <a:tailEnd type="none" w="med" len="med"/>
                    </a:lnT>
                    <a:lnB w="9525" cap="flat" cmpd="sng">
                      <a:solidFill>
                        <a:srgbClr val="FDFDFD"/>
                      </a:solidFill>
                      <a:prstDash val="solid"/>
                      <a:round/>
                      <a:headEnd type="none" w="med" len="med"/>
                      <a:tailEnd type="none" w="med" len="med"/>
                    </a:lnB>
                  </a:tcPr>
                </a:tc>
                <a:tc>
                  <a:txBody>
                    <a:bodyPr/>
                    <a:lstStyle/>
                    <a:p>
                      <a:pPr lvl="0" rtl="0">
                        <a:spcBef>
                          <a:spcPts val="0"/>
                        </a:spcBef>
                        <a:buNone/>
                      </a:pPr>
                      <a:r>
                        <a:rPr lang="en-US" sz="2400">
                          <a:solidFill>
                            <a:schemeClr val="lt1"/>
                          </a:solidFill>
                        </a:rPr>
                        <a:t>42</a:t>
                      </a:r>
                    </a:p>
                  </a:txBody>
                  <a:tcPr marL="91425" marR="91425" marT="91425" marB="91425">
                    <a:lnL w="9525" cap="flat" cmpd="sng">
                      <a:solidFill>
                        <a:srgbClr val="FDFDFD"/>
                      </a:solidFill>
                      <a:prstDash val="solid"/>
                      <a:round/>
                      <a:headEnd type="none" w="med" len="med"/>
                      <a:tailEnd type="none" w="med" len="med"/>
                    </a:lnL>
                  </a:tcPr>
                </a:tc>
              </a:tr>
              <a:tr h="730450">
                <a:tc>
                  <a:txBody>
                    <a:bodyPr/>
                    <a:lstStyle/>
                    <a:p>
                      <a:pPr lvl="0" rtl="0">
                        <a:spcBef>
                          <a:spcPts val="0"/>
                        </a:spcBef>
                        <a:buNone/>
                      </a:pPr>
                      <a:r>
                        <a:rPr lang="en-US" sz="2400" b="1"/>
                        <a:t>8</a:t>
                      </a:r>
                    </a:p>
                  </a:txBody>
                  <a:tcPr marL="91425" marR="91425" marT="91425" marB="91425"/>
                </a:tc>
                <a:tc>
                  <a:txBody>
                    <a:bodyPr/>
                    <a:lstStyle/>
                    <a:p>
                      <a:pPr lvl="0" rtl="0">
                        <a:spcBef>
                          <a:spcPts val="0"/>
                        </a:spcBef>
                        <a:buNone/>
                      </a:pPr>
                      <a:r>
                        <a:rPr lang="en-US" sz="2400">
                          <a:solidFill>
                            <a:schemeClr val="lt2"/>
                          </a:solidFill>
                        </a:rPr>
                        <a:t>28.3</a:t>
                      </a:r>
                    </a:p>
                  </a:txBody>
                  <a:tcPr marL="91425" marR="91425" marT="91425" marB="91425"/>
                </a:tc>
                <a:tc>
                  <a:txBody>
                    <a:bodyPr/>
                    <a:lstStyle/>
                    <a:p>
                      <a:pPr lvl="0" rtl="0">
                        <a:spcBef>
                          <a:spcPts val="0"/>
                        </a:spcBef>
                        <a:buNone/>
                      </a:pPr>
                      <a:r>
                        <a:rPr lang="en-US" sz="2400">
                          <a:solidFill>
                            <a:schemeClr val="lt1"/>
                          </a:solidFill>
                        </a:rPr>
                        <a:t>33.3 (98.3 A1)</a:t>
                      </a:r>
                    </a:p>
                  </a:txBody>
                  <a:tcPr marL="91425" marR="91425" marT="91425" marB="91425">
                    <a:lnR w="9525" cap="flat" cmpd="sng">
                      <a:solidFill>
                        <a:srgbClr val="FDFDFD"/>
                      </a:solidFill>
                      <a:prstDash val="solid"/>
                      <a:round/>
                      <a:headEnd type="none" w="med" len="med"/>
                      <a:tailEnd type="none" w="med" len="med"/>
                    </a:lnR>
                  </a:tcPr>
                </a:tc>
                <a:tc>
                  <a:txBody>
                    <a:bodyPr/>
                    <a:lstStyle/>
                    <a:p>
                      <a:pPr lvl="0" rtl="0">
                        <a:spcBef>
                          <a:spcPts val="0"/>
                        </a:spcBef>
                        <a:buNone/>
                      </a:pPr>
                      <a:r>
                        <a:rPr lang="en-US" sz="2400">
                          <a:solidFill>
                            <a:srgbClr val="FDFDFD"/>
                          </a:solidFill>
                        </a:rPr>
                        <a:t>32 (does NOT include A1...A1-98)</a:t>
                      </a:r>
                    </a:p>
                  </a:txBody>
                  <a:tcPr marL="91425" marR="91425" marT="91425" marB="91425">
                    <a:lnL w="9525" cap="flat" cmpd="sng">
                      <a:solidFill>
                        <a:srgbClr val="FDFDFD"/>
                      </a:solidFill>
                      <a:prstDash val="solid"/>
                      <a:round/>
                      <a:headEnd type="none" w="med" len="med"/>
                      <a:tailEnd type="none" w="med" len="med"/>
                    </a:lnL>
                    <a:lnR w="9525" cap="flat" cmpd="sng">
                      <a:solidFill>
                        <a:srgbClr val="FDFDFD"/>
                      </a:solidFill>
                      <a:prstDash val="solid"/>
                      <a:round/>
                      <a:headEnd type="none" w="med" len="med"/>
                      <a:tailEnd type="none" w="med" len="med"/>
                    </a:lnR>
                    <a:lnT w="9525" cap="flat" cmpd="sng">
                      <a:solidFill>
                        <a:srgbClr val="FDFDFD"/>
                      </a:solidFill>
                      <a:prstDash val="solid"/>
                      <a:round/>
                      <a:headEnd type="none" w="med" len="med"/>
                      <a:tailEnd type="none" w="med" len="med"/>
                    </a:lnT>
                    <a:lnB w="9525" cap="flat" cmpd="sng">
                      <a:solidFill>
                        <a:srgbClr val="FDFDFD"/>
                      </a:solidFill>
                      <a:prstDash val="solid"/>
                      <a:round/>
                      <a:headEnd type="none" w="med" len="med"/>
                      <a:tailEnd type="none" w="med" len="med"/>
                    </a:lnB>
                  </a:tcPr>
                </a:tc>
                <a:tc>
                  <a:txBody>
                    <a:bodyPr/>
                    <a:lstStyle/>
                    <a:p>
                      <a:pPr lvl="0" rtl="0">
                        <a:spcBef>
                          <a:spcPts val="0"/>
                        </a:spcBef>
                        <a:buNone/>
                      </a:pPr>
                      <a:r>
                        <a:rPr lang="en-US" sz="2400">
                          <a:solidFill>
                            <a:schemeClr val="lt1"/>
                          </a:solidFill>
                        </a:rPr>
                        <a:t>40 (does include A1)</a:t>
                      </a:r>
                    </a:p>
                  </a:txBody>
                  <a:tcPr marL="91425" marR="91425" marT="91425" marB="91425">
                    <a:lnL w="9525" cap="flat" cmpd="sng">
                      <a:solidFill>
                        <a:srgbClr val="FDFDFD"/>
                      </a:solidFill>
                      <a:prstDash val="solid"/>
                      <a:round/>
                      <a:headEnd type="none" w="med" len="med"/>
                      <a:tailEnd type="none" w="med" len="med"/>
                    </a:lnL>
                  </a:tcPr>
                </a:tc>
              </a:tr>
            </a:tbl>
          </a:graphicData>
        </a:graphic>
      </p:graphicFrame>
      <p:sp>
        <p:nvSpPr>
          <p:cNvPr id="607" name="Shape 607"/>
          <p:cNvSpPr txBox="1"/>
          <p:nvPr/>
        </p:nvSpPr>
        <p:spPr>
          <a:xfrm>
            <a:off x="701375" y="6063100"/>
            <a:ext cx="6754200" cy="566400"/>
          </a:xfrm>
          <a:prstGeom prst="rect">
            <a:avLst/>
          </a:prstGeom>
          <a:noFill/>
          <a:ln>
            <a:noFill/>
          </a:ln>
        </p:spPr>
        <p:txBody>
          <a:bodyPr lIns="91425" tIns="91425" rIns="91425" bIns="91425" anchor="t" anchorCtr="0">
            <a:noAutofit/>
          </a:bodyPr>
          <a:lstStyle/>
          <a:p>
            <a:pPr lvl="0" rtl="0">
              <a:spcBef>
                <a:spcPts val="0"/>
              </a:spcBef>
              <a:buNone/>
            </a:pPr>
            <a:r>
              <a:rPr lang="en-US"/>
              <a:t>Source for state information:  http://dese.mo.gov/communications/news-releases/statewide-2016-map-results-released</a:t>
            </a:r>
          </a:p>
        </p:txBody>
      </p:sp>
    </p:spTree>
  </p:cSld>
  <p:clrMapOvr>
    <a:masterClrMapping/>
  </p:clrMapOvr>
</p:sld>
</file>

<file path=ppt/theme/theme1.xml><?xml version="1.0" encoding="utf-8"?>
<a:theme xmlns:a="http://schemas.openxmlformats.org/drawingml/2006/main" name="Thatch">
  <a:themeElements>
    <a:clrScheme name="Couture">
      <a:dk1>
        <a:srgbClr val="000000"/>
      </a:dk1>
      <a:lt1>
        <a:srgbClr val="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atch">
  <a:themeElements>
    <a:clrScheme name="Couture">
      <a:dk1>
        <a:srgbClr val="000000"/>
      </a:dk1>
      <a:lt1>
        <a:srgbClr val="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1227</Words>
  <Application>Microsoft Office PowerPoint</Application>
  <PresentationFormat>On-screen Show (4:3)</PresentationFormat>
  <Paragraphs>325</Paragraphs>
  <Slides>23</Slides>
  <Notes>23</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Thatch</vt:lpstr>
      <vt:lpstr>Thatch</vt:lpstr>
      <vt:lpstr>Cameron Veterans</vt:lpstr>
      <vt:lpstr>CVMS Goals</vt:lpstr>
      <vt:lpstr>Academics</vt:lpstr>
      <vt:lpstr>Dates</vt:lpstr>
      <vt:lpstr>Dragon Data</vt:lpstr>
      <vt:lpstr>ELA</vt:lpstr>
      <vt:lpstr>Compared to State</vt:lpstr>
      <vt:lpstr>Math</vt:lpstr>
      <vt:lpstr>Compared to State</vt:lpstr>
      <vt:lpstr>Science</vt:lpstr>
      <vt:lpstr>Compared to State</vt:lpstr>
      <vt:lpstr>  Curriculum Alignment and Common Grading </vt:lpstr>
      <vt:lpstr>Common Grading</vt:lpstr>
      <vt:lpstr>PowerPoint Presentation</vt:lpstr>
      <vt:lpstr>Attendance</vt:lpstr>
      <vt:lpstr>Financial- Collaborative Culture</vt:lpstr>
      <vt:lpstr>Financial- Professional Development</vt:lpstr>
      <vt:lpstr>Climate</vt:lpstr>
      <vt:lpstr>Book Study</vt:lpstr>
      <vt:lpstr>Counselor </vt:lpstr>
      <vt:lpstr>Communication</vt:lpstr>
      <vt:lpstr>Questions??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Cameron Veterans</dc:title>
  <dc:creator>Tiffani Collins</dc:creator>
  <cp:lastModifiedBy>Tiffani Collins</cp:lastModifiedBy>
  <cp:revision>1</cp:revision>
  <dcterms:modified xsi:type="dcterms:W3CDTF">2017-01-11T22:19:05Z</dcterms:modified>
</cp:coreProperties>
</file>